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21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3"/>
    <p:sldMasterId id="2147483663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</p:sldIdLst>
  <p:sldSz cy="6858000" cx="12192000"/>
  <p:notesSz cx="6858000" cy="9144000"/>
  <p:embeddedFontLst>
    <p:embeddedFont>
      <p:font typeface="Lato"/>
      <p:regular r:id="rId12"/>
      <p:bold r:id="rId13"/>
      <p:italic r:id="rId14"/>
      <p:boldItalic r:id="rId15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http://customooxmlschemas.google.com/">
      <go:slidesCustomData xmlns:go="http://customooxmlschemas.google.com/" r:id="rId16" roundtripDataSignature="AMtx7mgEJEmPpQ8m6TzXPsvMatRYapy9W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font" Target="fonts/Lato-bold.fntdata"/><Relationship Id="rId12" Type="http://schemas.openxmlformats.org/officeDocument/2006/relationships/font" Target="fonts/Lato-regular.fntdata"/><Relationship Id="rId1" Type="http://schemas.openxmlformats.org/officeDocument/2006/relationships/theme" Target="theme/theme3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slideMaster" Target="slideMasters/slideMaster2.xml"/><Relationship Id="rId9" Type="http://schemas.openxmlformats.org/officeDocument/2006/relationships/slide" Target="slides/slide4.xml"/><Relationship Id="rId15" Type="http://schemas.openxmlformats.org/officeDocument/2006/relationships/font" Target="fonts/Lato-boldItalic.fntdata"/><Relationship Id="rId14" Type="http://schemas.openxmlformats.org/officeDocument/2006/relationships/font" Target="fonts/Lato-italic.fntdata"/><Relationship Id="rId16" Type="http://customschemas.google.com/relationships/presentationmetadata" Target="meta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g1f5f64c8c5e_0_37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54" name="Google Shape;154;g1f5f64c8c5e_0_37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g1f94a1db84f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2" name="Google Shape;162;g1f94a1db84f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g1f94a1db84f_0_1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74" name="Google Shape;174;g1f94a1db84f_0_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7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g1f94a1db84f_2_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9" name="Google Shape;189;g1f94a1db84f_2_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0" name="Google Shape;190;g1f94a1db84f_2_0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6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g1f94a1db84f_2_1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8" name="Google Shape;198;g1f94a1db84f_2_1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9" name="Google Shape;199;g1f94a1db84f_2_10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5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g1f5f64c8c5e_0_47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07" name="Google Shape;207;g1f5f64c8c5e_0_47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0.png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jpg"/><Relationship Id="rId3" Type="http://schemas.openxmlformats.org/officeDocument/2006/relationships/image" Target="../media/image13.png"/><Relationship Id="rId4" Type="http://schemas.openxmlformats.org/officeDocument/2006/relationships/image" Target="../media/image1.png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1.png"/><Relationship Id="rId3" Type="http://schemas.openxmlformats.org/officeDocument/2006/relationships/image" Target="../media/image13.png"/><Relationship Id="rId4" Type="http://schemas.openxmlformats.org/officeDocument/2006/relationships/image" Target="../media/image1.png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9.png"/><Relationship Id="rId3" Type="http://schemas.openxmlformats.org/officeDocument/2006/relationships/image" Target="../media/image1.png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3.png"/><Relationship Id="rId3" Type="http://schemas.openxmlformats.org/officeDocument/2006/relationships/image" Target="../media/image1.png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3.png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3.png"/><Relationship Id="rId3" Type="http://schemas.openxmlformats.org/officeDocument/2006/relationships/image" Target="../media/image1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g1f5f64c8c5e_0_82"/>
          <p:cNvSpPr txBox="1"/>
          <p:nvPr>
            <p:ph type="ctrTitle"/>
          </p:nvPr>
        </p:nvSpPr>
        <p:spPr>
          <a:xfrm>
            <a:off x="415611" y="992767"/>
            <a:ext cx="11360700" cy="2736900"/>
          </a:xfrm>
          <a:prstGeom prst="rect">
            <a:avLst/>
          </a:prstGeom>
        </p:spPr>
        <p:txBody>
          <a:bodyPr anchorCtr="0" anchor="b" bIns="121900" lIns="121900" spcFirstLastPara="1" rIns="121900" wrap="square" tIns="1219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1pPr>
            <a:lvl2pPr lvl="1" algn="ctr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2pPr>
            <a:lvl3pPr lvl="2" algn="ctr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3pPr>
            <a:lvl4pPr lvl="3" algn="ctr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4pPr>
            <a:lvl5pPr lvl="4" algn="ctr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5pPr>
            <a:lvl6pPr lvl="5" algn="ctr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6pPr>
            <a:lvl7pPr lvl="6" algn="ctr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7pPr>
            <a:lvl8pPr lvl="7" algn="ctr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8pPr>
            <a:lvl9pPr lvl="8" algn="ctr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9pPr>
          </a:lstStyle>
          <a:p/>
        </p:txBody>
      </p:sp>
      <p:sp>
        <p:nvSpPr>
          <p:cNvPr id="15" name="Google Shape;15;g1f5f64c8c5e_0_82"/>
          <p:cNvSpPr txBox="1"/>
          <p:nvPr>
            <p:ph idx="1" type="subTitle"/>
          </p:nvPr>
        </p:nvSpPr>
        <p:spPr>
          <a:xfrm>
            <a:off x="415600" y="3778833"/>
            <a:ext cx="11360700" cy="10569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9pPr>
          </a:lstStyle>
          <a:p/>
        </p:txBody>
      </p:sp>
      <p:sp>
        <p:nvSpPr>
          <p:cNvPr id="16" name="Google Shape;16;g1f5f64c8c5e_0_82"/>
          <p:cNvSpPr txBox="1"/>
          <p:nvPr>
            <p:ph idx="12" type="sldNum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g1f5f64c8c5e_0_117"/>
          <p:cNvSpPr txBox="1"/>
          <p:nvPr>
            <p:ph hasCustomPrompt="1" type="title"/>
          </p:nvPr>
        </p:nvSpPr>
        <p:spPr>
          <a:xfrm>
            <a:off x="415600" y="1474833"/>
            <a:ext cx="11360700" cy="2618100"/>
          </a:xfrm>
          <a:prstGeom prst="rect">
            <a:avLst/>
          </a:prstGeom>
        </p:spPr>
        <p:txBody>
          <a:bodyPr anchorCtr="0" anchor="b" bIns="121900" lIns="121900" spcFirstLastPara="1" rIns="121900" wrap="square" tIns="1219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50" name="Google Shape;50;g1f5f64c8c5e_0_117"/>
          <p:cNvSpPr txBox="1"/>
          <p:nvPr>
            <p:ph idx="1" type="body"/>
          </p:nvPr>
        </p:nvSpPr>
        <p:spPr>
          <a:xfrm>
            <a:off x="415600" y="4202967"/>
            <a:ext cx="11360700" cy="17343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rmAutofit/>
          </a:bodyPr>
          <a:lstStyle>
            <a:lvl1pPr indent="-381000" lvl="0" marL="457200" algn="ctr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1pPr>
            <a:lvl2pPr indent="-349250" lvl="1" marL="914400" algn="ctr"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2pPr>
            <a:lvl3pPr indent="-349250" lvl="2" marL="1371600" algn="ctr"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3pPr>
            <a:lvl4pPr indent="-349250" lvl="3" marL="1828800" algn="ctr"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4pPr>
            <a:lvl5pPr indent="-349250" lvl="4" marL="2286000" algn="ctr"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5pPr>
            <a:lvl6pPr indent="-349250" lvl="5" marL="2743200" algn="ctr"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6pPr>
            <a:lvl7pPr indent="-349250" lvl="6" marL="3200400" algn="ctr"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7pPr>
            <a:lvl8pPr indent="-349250" lvl="7" marL="3657600" algn="ctr"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8pPr>
            <a:lvl9pPr indent="-349250" lvl="8" marL="4114800" algn="ctr"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9pPr>
          </a:lstStyle>
          <a:p/>
        </p:txBody>
      </p:sp>
      <p:sp>
        <p:nvSpPr>
          <p:cNvPr id="51" name="Google Shape;51;g1f5f64c8c5e_0_117"/>
          <p:cNvSpPr txBox="1"/>
          <p:nvPr>
            <p:ph idx="12" type="sldNum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g1f5f64c8c5e_0_121"/>
          <p:cNvSpPr txBox="1"/>
          <p:nvPr>
            <p:ph idx="12" type="sldNum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4_Title Slide">
  <p:cSld name="4_Title Slide">
    <p:bg>
      <p:bgPr>
        <a:solidFill>
          <a:srgbClr val="10376E"/>
        </a:solidFill>
      </p:bgPr>
    </p:bg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g1f5f64c8c5e_0_123"/>
          <p:cNvSpPr txBox="1"/>
          <p:nvPr>
            <p:ph idx="10" type="dt"/>
          </p:nvPr>
        </p:nvSpPr>
        <p:spPr>
          <a:xfrm>
            <a:off x="464819" y="6492875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g1f5f64c8c5e_0_123"/>
          <p:cNvSpPr txBox="1"/>
          <p:nvPr>
            <p:ph idx="12" type="sldNum"/>
          </p:nvPr>
        </p:nvSpPr>
        <p:spPr>
          <a:xfrm>
            <a:off x="9133113" y="6477137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descr="Logo, icon&#10;&#10;Description automatically generated" id="57" name="Google Shape;57;g1f5f64c8c5e_0_12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0912529" y="153329"/>
            <a:ext cx="1057557" cy="340684"/>
          </a:xfrm>
          <a:prstGeom prst="rect">
            <a:avLst/>
          </a:prstGeom>
          <a:noFill/>
          <a:ln>
            <a:noFill/>
          </a:ln>
        </p:spPr>
      </p:pic>
      <p:sp>
        <p:nvSpPr>
          <p:cNvPr id="58" name="Google Shape;58;g1f5f64c8c5e_0_123"/>
          <p:cNvSpPr/>
          <p:nvPr/>
        </p:nvSpPr>
        <p:spPr>
          <a:xfrm>
            <a:off x="4521392" y="3067482"/>
            <a:ext cx="34377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-US" sz="24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Add large image here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 1">
  <p:cSld name="TITLE_1"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" name="Google Shape;60;g1f5f64c8c5e_0_228"/>
          <p:cNvPicPr preferRelativeResize="0"/>
          <p:nvPr/>
        </p:nvPicPr>
        <p:blipFill rotWithShape="1">
          <a:blip r:embed="rId2">
            <a:alphaModFix/>
          </a:blip>
          <a:srcRect b="0" l="3000" r="511" t="32161"/>
          <a:stretch/>
        </p:blipFill>
        <p:spPr>
          <a:xfrm>
            <a:off x="5687453" y="0"/>
            <a:ext cx="6504546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1" name="Google Shape;61;g1f5f64c8c5e_0_22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893219" y="3981733"/>
            <a:ext cx="5752499" cy="2876267"/>
          </a:xfrm>
          <a:prstGeom prst="rect">
            <a:avLst/>
          </a:prstGeom>
          <a:noFill/>
          <a:ln>
            <a:noFill/>
          </a:ln>
        </p:spPr>
      </p:pic>
      <p:sp>
        <p:nvSpPr>
          <p:cNvPr id="62" name="Google Shape;62;g1f5f64c8c5e_0_228"/>
          <p:cNvSpPr txBox="1"/>
          <p:nvPr>
            <p:ph idx="1" type="subTitle"/>
          </p:nvPr>
        </p:nvSpPr>
        <p:spPr>
          <a:xfrm>
            <a:off x="571607" y="3788747"/>
            <a:ext cx="4244100" cy="4803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2100" u="none" cap="none" strike="noStrik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63" name="Google Shape;63;g1f5f64c8c5e_0_22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30569" y="375927"/>
            <a:ext cx="1711643" cy="12420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 1">
  <p:cSld name="SECTION_HEADER_1"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g1f5f64c8c5e_0_233"/>
          <p:cNvSpPr txBox="1"/>
          <p:nvPr>
            <p:ph type="title"/>
          </p:nvPr>
        </p:nvSpPr>
        <p:spPr>
          <a:xfrm>
            <a:off x="709032" y="491799"/>
            <a:ext cx="8333100" cy="60672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Verdana"/>
              <a:buNone/>
              <a:defRPr b="1" i="0" sz="32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Verdana"/>
              <a:buNone/>
              <a:defRPr b="1" i="0" sz="19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Verdana"/>
              <a:buNone/>
              <a:defRPr b="1" i="0" sz="19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Verdana"/>
              <a:buNone/>
              <a:defRPr b="1" i="0" sz="19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Verdana"/>
              <a:buNone/>
              <a:defRPr b="1" i="0" sz="19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Verdana"/>
              <a:buNone/>
              <a:defRPr b="1" i="0" sz="19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Verdana"/>
              <a:buNone/>
              <a:defRPr b="1" i="0" sz="19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Verdana"/>
              <a:buNone/>
              <a:defRPr b="1" i="0" sz="19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Verdana"/>
              <a:buNone/>
              <a:defRPr b="1" i="0" sz="19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/>
        </p:txBody>
      </p:sp>
      <p:sp>
        <p:nvSpPr>
          <p:cNvPr id="66" name="Google Shape;66;g1f5f64c8c5e_0_233"/>
          <p:cNvSpPr txBox="1"/>
          <p:nvPr>
            <p:ph idx="1" type="subTitle"/>
          </p:nvPr>
        </p:nvSpPr>
        <p:spPr>
          <a:xfrm>
            <a:off x="1546467" y="1532833"/>
            <a:ext cx="3746400" cy="4443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Verdana"/>
              <a:buNone/>
              <a:defRPr b="0" i="0" sz="21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7" name="Google Shape;67;g1f5f64c8c5e_0_233"/>
          <p:cNvSpPr txBox="1"/>
          <p:nvPr>
            <p:ph idx="2" type="subTitle"/>
          </p:nvPr>
        </p:nvSpPr>
        <p:spPr>
          <a:xfrm>
            <a:off x="6305567" y="1532833"/>
            <a:ext cx="3746400" cy="4443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Verdana"/>
              <a:buNone/>
              <a:defRPr b="0" i="0" sz="21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8" name="Google Shape;68;g1f5f64c8c5e_0_233"/>
          <p:cNvSpPr txBox="1"/>
          <p:nvPr>
            <p:ph idx="3" type="subTitle"/>
          </p:nvPr>
        </p:nvSpPr>
        <p:spPr>
          <a:xfrm>
            <a:off x="1546467" y="2573867"/>
            <a:ext cx="3746400" cy="4443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Verdana"/>
              <a:buNone/>
              <a:defRPr b="0" i="0" sz="21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9" name="Google Shape;69;g1f5f64c8c5e_0_233"/>
          <p:cNvSpPr txBox="1"/>
          <p:nvPr>
            <p:ph idx="4" type="subTitle"/>
          </p:nvPr>
        </p:nvSpPr>
        <p:spPr>
          <a:xfrm>
            <a:off x="6305567" y="2573867"/>
            <a:ext cx="3746400" cy="4443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Verdana"/>
              <a:buNone/>
              <a:defRPr b="0" i="0" sz="21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0" name="Google Shape;70;g1f5f64c8c5e_0_233"/>
          <p:cNvSpPr txBox="1"/>
          <p:nvPr>
            <p:ph idx="5" type="subTitle"/>
          </p:nvPr>
        </p:nvSpPr>
        <p:spPr>
          <a:xfrm>
            <a:off x="1546467" y="3654300"/>
            <a:ext cx="3746400" cy="4443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Verdana"/>
              <a:buNone/>
              <a:defRPr b="0" i="0" sz="21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1" name="Google Shape;71;g1f5f64c8c5e_0_233"/>
          <p:cNvSpPr txBox="1"/>
          <p:nvPr>
            <p:ph idx="6" type="subTitle"/>
          </p:nvPr>
        </p:nvSpPr>
        <p:spPr>
          <a:xfrm>
            <a:off x="6305567" y="3654300"/>
            <a:ext cx="3746400" cy="4443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Verdana"/>
              <a:buNone/>
              <a:defRPr b="0" i="0" sz="21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2" name="Google Shape;72;g1f5f64c8c5e_0_233"/>
          <p:cNvSpPr txBox="1"/>
          <p:nvPr>
            <p:ph idx="7" type="subTitle"/>
          </p:nvPr>
        </p:nvSpPr>
        <p:spPr>
          <a:xfrm>
            <a:off x="1546467" y="4734733"/>
            <a:ext cx="3746400" cy="4443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Verdana"/>
              <a:buNone/>
              <a:defRPr b="0" i="0" sz="21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3" name="Google Shape;73;g1f5f64c8c5e_0_233"/>
          <p:cNvSpPr txBox="1"/>
          <p:nvPr>
            <p:ph idx="8" type="subTitle"/>
          </p:nvPr>
        </p:nvSpPr>
        <p:spPr>
          <a:xfrm>
            <a:off x="6305567" y="4734733"/>
            <a:ext cx="3746400" cy="4443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Verdana"/>
              <a:buNone/>
              <a:defRPr b="0" i="0" sz="21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74" name="Google Shape;74;g1f5f64c8c5e_0_23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0656125" y="375927"/>
            <a:ext cx="1185971" cy="860616"/>
          </a:xfrm>
          <a:prstGeom prst="rect">
            <a:avLst/>
          </a:prstGeom>
          <a:noFill/>
          <a:ln>
            <a:noFill/>
          </a:ln>
        </p:spPr>
      </p:pic>
      <p:sp>
        <p:nvSpPr>
          <p:cNvPr id="75" name="Google Shape;75;g1f5f64c8c5e_0_233"/>
          <p:cNvSpPr txBox="1"/>
          <p:nvPr>
            <p:ph idx="9" type="body"/>
          </p:nvPr>
        </p:nvSpPr>
        <p:spPr>
          <a:xfrm>
            <a:off x="1033833" y="1458700"/>
            <a:ext cx="670800" cy="694800"/>
          </a:xfrm>
          <a:prstGeom prst="rect">
            <a:avLst/>
          </a:prstGeom>
          <a:noFill/>
          <a:ln>
            <a:noFill/>
          </a:ln>
        </p:spPr>
        <p:txBody>
          <a:bodyPr anchorCtr="0" anchor="t" bIns="60925" lIns="121900" spcFirstLastPara="1" rIns="121900" wrap="square" tIns="60925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1" i="0" sz="29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1" i="0" sz="29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1" i="0" sz="29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1" i="0" sz="29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1" i="0" sz="29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6" name="Google Shape;76;g1f5f64c8c5e_0_233"/>
          <p:cNvSpPr txBox="1"/>
          <p:nvPr>
            <p:ph idx="13" type="body"/>
          </p:nvPr>
        </p:nvSpPr>
        <p:spPr>
          <a:xfrm>
            <a:off x="1033833" y="2508567"/>
            <a:ext cx="670800" cy="694800"/>
          </a:xfrm>
          <a:prstGeom prst="rect">
            <a:avLst/>
          </a:prstGeom>
          <a:noFill/>
          <a:ln>
            <a:noFill/>
          </a:ln>
        </p:spPr>
        <p:txBody>
          <a:bodyPr anchorCtr="0" anchor="t" bIns="60925" lIns="121900" spcFirstLastPara="1" rIns="121900" wrap="square" tIns="60925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1" i="0" sz="29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1" i="0" sz="29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1" i="0" sz="29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1" i="0" sz="29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1" i="0" sz="29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7" name="Google Shape;77;g1f5f64c8c5e_0_233"/>
          <p:cNvSpPr txBox="1"/>
          <p:nvPr>
            <p:ph idx="14" type="body"/>
          </p:nvPr>
        </p:nvSpPr>
        <p:spPr>
          <a:xfrm>
            <a:off x="1033833" y="3581012"/>
            <a:ext cx="670800" cy="694800"/>
          </a:xfrm>
          <a:prstGeom prst="rect">
            <a:avLst/>
          </a:prstGeom>
          <a:noFill/>
          <a:ln>
            <a:noFill/>
          </a:ln>
        </p:spPr>
        <p:txBody>
          <a:bodyPr anchorCtr="0" anchor="t" bIns="60925" lIns="121900" spcFirstLastPara="1" rIns="121900" wrap="square" tIns="60925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1" i="0" sz="29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1" i="0" sz="29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1" i="0" sz="29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1" i="0" sz="29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1" i="0" sz="29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8" name="Google Shape;78;g1f5f64c8c5e_0_233"/>
          <p:cNvSpPr txBox="1"/>
          <p:nvPr>
            <p:ph idx="15" type="body"/>
          </p:nvPr>
        </p:nvSpPr>
        <p:spPr>
          <a:xfrm>
            <a:off x="1033833" y="4653456"/>
            <a:ext cx="670800" cy="694800"/>
          </a:xfrm>
          <a:prstGeom prst="rect">
            <a:avLst/>
          </a:prstGeom>
          <a:noFill/>
          <a:ln>
            <a:noFill/>
          </a:ln>
        </p:spPr>
        <p:txBody>
          <a:bodyPr anchorCtr="0" anchor="t" bIns="60925" lIns="121900" spcFirstLastPara="1" rIns="121900" wrap="square" tIns="60925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1" i="0" sz="29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1" i="0" sz="29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1" i="0" sz="29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1" i="0" sz="29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1" i="0" sz="29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9" name="Google Shape;79;g1f5f64c8c5e_0_233"/>
          <p:cNvSpPr txBox="1"/>
          <p:nvPr>
            <p:ph idx="16" type="body"/>
          </p:nvPr>
        </p:nvSpPr>
        <p:spPr>
          <a:xfrm>
            <a:off x="5730010" y="1458700"/>
            <a:ext cx="670800" cy="694800"/>
          </a:xfrm>
          <a:prstGeom prst="rect">
            <a:avLst/>
          </a:prstGeom>
          <a:noFill/>
          <a:ln>
            <a:noFill/>
          </a:ln>
        </p:spPr>
        <p:txBody>
          <a:bodyPr anchorCtr="0" anchor="t" bIns="60925" lIns="121900" spcFirstLastPara="1" rIns="121900" wrap="square" tIns="60925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1" i="0" sz="29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1" i="0" sz="29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1" i="0" sz="29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1" i="0" sz="29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1" i="0" sz="29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0" name="Google Shape;80;g1f5f64c8c5e_0_233"/>
          <p:cNvSpPr txBox="1"/>
          <p:nvPr>
            <p:ph idx="17" type="body"/>
          </p:nvPr>
        </p:nvSpPr>
        <p:spPr>
          <a:xfrm>
            <a:off x="5730010" y="2508567"/>
            <a:ext cx="670800" cy="694800"/>
          </a:xfrm>
          <a:prstGeom prst="rect">
            <a:avLst/>
          </a:prstGeom>
          <a:noFill/>
          <a:ln>
            <a:noFill/>
          </a:ln>
        </p:spPr>
        <p:txBody>
          <a:bodyPr anchorCtr="0" anchor="t" bIns="60925" lIns="121900" spcFirstLastPara="1" rIns="121900" wrap="square" tIns="60925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1" i="0" sz="29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1" i="0" sz="29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1" i="0" sz="29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1" i="0" sz="29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1" i="0" sz="29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1" name="Google Shape;81;g1f5f64c8c5e_0_233"/>
          <p:cNvSpPr txBox="1"/>
          <p:nvPr>
            <p:ph idx="18" type="body"/>
          </p:nvPr>
        </p:nvSpPr>
        <p:spPr>
          <a:xfrm>
            <a:off x="5730010" y="3581012"/>
            <a:ext cx="670800" cy="694800"/>
          </a:xfrm>
          <a:prstGeom prst="rect">
            <a:avLst/>
          </a:prstGeom>
          <a:noFill/>
          <a:ln>
            <a:noFill/>
          </a:ln>
        </p:spPr>
        <p:txBody>
          <a:bodyPr anchorCtr="0" anchor="t" bIns="60925" lIns="121900" spcFirstLastPara="1" rIns="121900" wrap="square" tIns="60925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1" i="0" sz="29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1" i="0" sz="29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1" i="0" sz="29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1" i="0" sz="29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1" i="0" sz="29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2" name="Google Shape;82;g1f5f64c8c5e_0_233"/>
          <p:cNvSpPr txBox="1"/>
          <p:nvPr>
            <p:ph idx="19" type="body"/>
          </p:nvPr>
        </p:nvSpPr>
        <p:spPr>
          <a:xfrm>
            <a:off x="5730010" y="4653456"/>
            <a:ext cx="670800" cy="694800"/>
          </a:xfrm>
          <a:prstGeom prst="rect">
            <a:avLst/>
          </a:prstGeom>
          <a:noFill/>
          <a:ln>
            <a:noFill/>
          </a:ln>
        </p:spPr>
        <p:txBody>
          <a:bodyPr anchorCtr="0" anchor="t" bIns="60925" lIns="121900" spcFirstLastPara="1" rIns="121900" wrap="square" tIns="60925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1" i="0" sz="29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1" i="0" sz="29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1" i="0" sz="29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1" i="0" sz="29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1" i="0" sz="29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orient="horz" pos="3175">
          <p15:clr>
            <a:srgbClr val="FA7B17"/>
          </p15:clr>
        </p15:guide>
        <p15:guide id="2" orient="horz" pos="2495">
          <p15:clr>
            <a:srgbClr val="FA7B17"/>
          </p15:clr>
        </p15:guide>
        <p15:guide id="3" orient="horz" pos="1825">
          <p15:clr>
            <a:srgbClr val="FA7B17"/>
          </p15:clr>
        </p15:guide>
        <p15:guide id="4" orient="horz" pos="1156">
          <p15:clr>
            <a:srgbClr val="FA7B17"/>
          </p15:clr>
        </p15:guide>
        <p15:guide id="5" pos="529">
          <p15:clr>
            <a:srgbClr val="FA7B17"/>
          </p15:clr>
        </p15:guide>
        <p15:guide id="6" orient="horz" pos="529">
          <p15:clr>
            <a:srgbClr val="FA7B17"/>
          </p15:clr>
        </p15:guide>
        <p15:guide id="7" pos="1059">
          <p15:clr>
            <a:srgbClr val="FA7B17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5" name="Google Shape;85;g1f5f64c8c5e_0_401"/>
          <p:cNvPicPr preferRelativeResize="0"/>
          <p:nvPr/>
        </p:nvPicPr>
        <p:blipFill rotWithShape="1">
          <a:blip r:embed="rId2">
            <a:alphaModFix/>
          </a:blip>
          <a:srcRect b="0" l="14433" r="14433" t="0"/>
          <a:stretch/>
        </p:blipFill>
        <p:spPr>
          <a:xfrm>
            <a:off x="5687453" y="0"/>
            <a:ext cx="6504547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6" name="Google Shape;86;g1f5f64c8c5e_0_40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893219" y="3981733"/>
            <a:ext cx="5752499" cy="2876267"/>
          </a:xfrm>
          <a:prstGeom prst="rect">
            <a:avLst/>
          </a:prstGeom>
          <a:noFill/>
          <a:ln>
            <a:noFill/>
          </a:ln>
        </p:spPr>
      </p:pic>
      <p:sp>
        <p:nvSpPr>
          <p:cNvPr id="87" name="Google Shape;87;g1f5f64c8c5e_0_401"/>
          <p:cNvSpPr txBox="1"/>
          <p:nvPr>
            <p:ph idx="1" type="subTitle"/>
          </p:nvPr>
        </p:nvSpPr>
        <p:spPr>
          <a:xfrm>
            <a:off x="571607" y="3788747"/>
            <a:ext cx="4244100" cy="4803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2100" u="none" cap="none" strike="noStrik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88" name="Google Shape;88;g1f5f64c8c5e_0_40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30569" y="375927"/>
            <a:ext cx="1711643" cy="12420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g1f5f64c8c5e_0_406"/>
          <p:cNvSpPr txBox="1"/>
          <p:nvPr>
            <p:ph type="title"/>
          </p:nvPr>
        </p:nvSpPr>
        <p:spPr>
          <a:xfrm>
            <a:off x="709032" y="491799"/>
            <a:ext cx="8333100" cy="60672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Verdana"/>
              <a:buNone/>
              <a:defRPr b="1" i="0" sz="32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Verdana"/>
              <a:buNone/>
              <a:defRPr b="1" i="0" sz="19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Verdana"/>
              <a:buNone/>
              <a:defRPr b="1" i="0" sz="19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Verdana"/>
              <a:buNone/>
              <a:defRPr b="1" i="0" sz="19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Verdana"/>
              <a:buNone/>
              <a:defRPr b="1" i="0" sz="19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Verdana"/>
              <a:buNone/>
              <a:defRPr b="1" i="0" sz="19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Verdana"/>
              <a:buNone/>
              <a:defRPr b="1" i="0" sz="19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Verdana"/>
              <a:buNone/>
              <a:defRPr b="1" i="0" sz="19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Verdana"/>
              <a:buNone/>
              <a:defRPr b="1" i="0" sz="19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/>
        </p:txBody>
      </p:sp>
      <p:sp>
        <p:nvSpPr>
          <p:cNvPr id="91" name="Google Shape;91;g1f5f64c8c5e_0_406"/>
          <p:cNvSpPr txBox="1"/>
          <p:nvPr>
            <p:ph idx="1" type="subTitle"/>
          </p:nvPr>
        </p:nvSpPr>
        <p:spPr>
          <a:xfrm>
            <a:off x="1546467" y="1532833"/>
            <a:ext cx="3746400" cy="4443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Verdana"/>
              <a:buNone/>
              <a:defRPr b="0" i="0" sz="21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2" name="Google Shape;92;g1f5f64c8c5e_0_406"/>
          <p:cNvSpPr txBox="1"/>
          <p:nvPr>
            <p:ph idx="2" type="subTitle"/>
          </p:nvPr>
        </p:nvSpPr>
        <p:spPr>
          <a:xfrm>
            <a:off x="6305567" y="1532833"/>
            <a:ext cx="3746400" cy="4443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Verdana"/>
              <a:buNone/>
              <a:defRPr b="0" i="0" sz="21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3" name="Google Shape;93;g1f5f64c8c5e_0_406"/>
          <p:cNvSpPr txBox="1"/>
          <p:nvPr>
            <p:ph idx="3" type="subTitle"/>
          </p:nvPr>
        </p:nvSpPr>
        <p:spPr>
          <a:xfrm>
            <a:off x="1546467" y="2573867"/>
            <a:ext cx="3746400" cy="4443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Verdana"/>
              <a:buNone/>
              <a:defRPr b="0" i="0" sz="21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4" name="Google Shape;94;g1f5f64c8c5e_0_406"/>
          <p:cNvSpPr txBox="1"/>
          <p:nvPr>
            <p:ph idx="4" type="subTitle"/>
          </p:nvPr>
        </p:nvSpPr>
        <p:spPr>
          <a:xfrm>
            <a:off x="6305567" y="2573867"/>
            <a:ext cx="3746400" cy="4443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Verdana"/>
              <a:buNone/>
              <a:defRPr b="0" i="0" sz="21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5" name="Google Shape;95;g1f5f64c8c5e_0_406"/>
          <p:cNvSpPr txBox="1"/>
          <p:nvPr>
            <p:ph idx="5" type="subTitle"/>
          </p:nvPr>
        </p:nvSpPr>
        <p:spPr>
          <a:xfrm>
            <a:off x="1546467" y="3654300"/>
            <a:ext cx="3746400" cy="4443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Verdana"/>
              <a:buNone/>
              <a:defRPr b="0" i="0" sz="21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6" name="Google Shape;96;g1f5f64c8c5e_0_406"/>
          <p:cNvSpPr txBox="1"/>
          <p:nvPr>
            <p:ph idx="6" type="subTitle"/>
          </p:nvPr>
        </p:nvSpPr>
        <p:spPr>
          <a:xfrm>
            <a:off x="6305567" y="3654300"/>
            <a:ext cx="3746400" cy="4443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Verdana"/>
              <a:buNone/>
              <a:defRPr b="0" i="0" sz="21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7" name="Google Shape;97;g1f5f64c8c5e_0_406"/>
          <p:cNvSpPr txBox="1"/>
          <p:nvPr>
            <p:ph idx="7" type="subTitle"/>
          </p:nvPr>
        </p:nvSpPr>
        <p:spPr>
          <a:xfrm>
            <a:off x="1546467" y="4734733"/>
            <a:ext cx="3746400" cy="4443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Verdana"/>
              <a:buNone/>
              <a:defRPr b="0" i="0" sz="21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8" name="Google Shape;98;g1f5f64c8c5e_0_406"/>
          <p:cNvSpPr txBox="1"/>
          <p:nvPr>
            <p:ph idx="8" type="subTitle"/>
          </p:nvPr>
        </p:nvSpPr>
        <p:spPr>
          <a:xfrm>
            <a:off x="6305567" y="4734733"/>
            <a:ext cx="3746400" cy="4443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Verdana"/>
              <a:buNone/>
              <a:defRPr b="0" i="0" sz="21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99" name="Google Shape;99;g1f5f64c8c5e_0_40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0656125" y="375927"/>
            <a:ext cx="1185971" cy="860616"/>
          </a:xfrm>
          <a:prstGeom prst="rect">
            <a:avLst/>
          </a:prstGeom>
          <a:noFill/>
          <a:ln>
            <a:noFill/>
          </a:ln>
        </p:spPr>
      </p:pic>
      <p:sp>
        <p:nvSpPr>
          <p:cNvPr id="100" name="Google Shape;100;g1f5f64c8c5e_0_406"/>
          <p:cNvSpPr txBox="1"/>
          <p:nvPr>
            <p:ph idx="9" type="body"/>
          </p:nvPr>
        </p:nvSpPr>
        <p:spPr>
          <a:xfrm>
            <a:off x="1033833" y="1458700"/>
            <a:ext cx="670800" cy="694800"/>
          </a:xfrm>
          <a:prstGeom prst="rect">
            <a:avLst/>
          </a:prstGeom>
          <a:noFill/>
          <a:ln>
            <a:noFill/>
          </a:ln>
        </p:spPr>
        <p:txBody>
          <a:bodyPr anchorCtr="0" anchor="t" bIns="60925" lIns="121900" spcFirstLastPara="1" rIns="121900" wrap="square" tIns="60925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1" i="0" sz="29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1" i="0" sz="29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1" i="0" sz="29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1" i="0" sz="29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1" i="0" sz="29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01" name="Google Shape;101;g1f5f64c8c5e_0_406"/>
          <p:cNvSpPr txBox="1"/>
          <p:nvPr>
            <p:ph idx="13" type="body"/>
          </p:nvPr>
        </p:nvSpPr>
        <p:spPr>
          <a:xfrm>
            <a:off x="1033833" y="2508567"/>
            <a:ext cx="670800" cy="694800"/>
          </a:xfrm>
          <a:prstGeom prst="rect">
            <a:avLst/>
          </a:prstGeom>
          <a:noFill/>
          <a:ln>
            <a:noFill/>
          </a:ln>
        </p:spPr>
        <p:txBody>
          <a:bodyPr anchorCtr="0" anchor="t" bIns="60925" lIns="121900" spcFirstLastPara="1" rIns="121900" wrap="square" tIns="60925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1" i="0" sz="29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1" i="0" sz="29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1" i="0" sz="29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1" i="0" sz="29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1" i="0" sz="29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02" name="Google Shape;102;g1f5f64c8c5e_0_406"/>
          <p:cNvSpPr txBox="1"/>
          <p:nvPr>
            <p:ph idx="14" type="body"/>
          </p:nvPr>
        </p:nvSpPr>
        <p:spPr>
          <a:xfrm>
            <a:off x="1033833" y="3581012"/>
            <a:ext cx="670800" cy="694800"/>
          </a:xfrm>
          <a:prstGeom prst="rect">
            <a:avLst/>
          </a:prstGeom>
          <a:noFill/>
          <a:ln>
            <a:noFill/>
          </a:ln>
        </p:spPr>
        <p:txBody>
          <a:bodyPr anchorCtr="0" anchor="t" bIns="60925" lIns="121900" spcFirstLastPara="1" rIns="121900" wrap="square" tIns="60925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1" i="0" sz="29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1" i="0" sz="29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1" i="0" sz="29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1" i="0" sz="29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1" i="0" sz="29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03" name="Google Shape;103;g1f5f64c8c5e_0_406"/>
          <p:cNvSpPr txBox="1"/>
          <p:nvPr>
            <p:ph idx="15" type="body"/>
          </p:nvPr>
        </p:nvSpPr>
        <p:spPr>
          <a:xfrm>
            <a:off x="1033833" y="4653456"/>
            <a:ext cx="670800" cy="694800"/>
          </a:xfrm>
          <a:prstGeom prst="rect">
            <a:avLst/>
          </a:prstGeom>
          <a:noFill/>
          <a:ln>
            <a:noFill/>
          </a:ln>
        </p:spPr>
        <p:txBody>
          <a:bodyPr anchorCtr="0" anchor="t" bIns="60925" lIns="121900" spcFirstLastPara="1" rIns="121900" wrap="square" tIns="60925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1" i="0" sz="29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1" i="0" sz="29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1" i="0" sz="29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1" i="0" sz="29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1" i="0" sz="29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04" name="Google Shape;104;g1f5f64c8c5e_0_406"/>
          <p:cNvSpPr txBox="1"/>
          <p:nvPr>
            <p:ph idx="16" type="body"/>
          </p:nvPr>
        </p:nvSpPr>
        <p:spPr>
          <a:xfrm>
            <a:off x="5730010" y="1458700"/>
            <a:ext cx="670800" cy="694800"/>
          </a:xfrm>
          <a:prstGeom prst="rect">
            <a:avLst/>
          </a:prstGeom>
          <a:noFill/>
          <a:ln>
            <a:noFill/>
          </a:ln>
        </p:spPr>
        <p:txBody>
          <a:bodyPr anchorCtr="0" anchor="t" bIns="60925" lIns="121900" spcFirstLastPara="1" rIns="121900" wrap="square" tIns="60925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1" i="0" sz="29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1" i="0" sz="29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1" i="0" sz="29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1" i="0" sz="29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1" i="0" sz="29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05" name="Google Shape;105;g1f5f64c8c5e_0_406"/>
          <p:cNvSpPr txBox="1"/>
          <p:nvPr>
            <p:ph idx="17" type="body"/>
          </p:nvPr>
        </p:nvSpPr>
        <p:spPr>
          <a:xfrm>
            <a:off x="5730010" y="2508567"/>
            <a:ext cx="670800" cy="694800"/>
          </a:xfrm>
          <a:prstGeom prst="rect">
            <a:avLst/>
          </a:prstGeom>
          <a:noFill/>
          <a:ln>
            <a:noFill/>
          </a:ln>
        </p:spPr>
        <p:txBody>
          <a:bodyPr anchorCtr="0" anchor="t" bIns="60925" lIns="121900" spcFirstLastPara="1" rIns="121900" wrap="square" tIns="60925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1" i="0" sz="29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1" i="0" sz="29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1" i="0" sz="29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1" i="0" sz="29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1" i="0" sz="29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06" name="Google Shape;106;g1f5f64c8c5e_0_406"/>
          <p:cNvSpPr txBox="1"/>
          <p:nvPr>
            <p:ph idx="18" type="body"/>
          </p:nvPr>
        </p:nvSpPr>
        <p:spPr>
          <a:xfrm>
            <a:off x="5730010" y="3581012"/>
            <a:ext cx="670800" cy="694800"/>
          </a:xfrm>
          <a:prstGeom prst="rect">
            <a:avLst/>
          </a:prstGeom>
          <a:noFill/>
          <a:ln>
            <a:noFill/>
          </a:ln>
        </p:spPr>
        <p:txBody>
          <a:bodyPr anchorCtr="0" anchor="t" bIns="60925" lIns="121900" spcFirstLastPara="1" rIns="121900" wrap="square" tIns="60925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1" i="0" sz="29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1" i="0" sz="29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1" i="0" sz="29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1" i="0" sz="29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1" i="0" sz="29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07" name="Google Shape;107;g1f5f64c8c5e_0_406"/>
          <p:cNvSpPr txBox="1"/>
          <p:nvPr>
            <p:ph idx="19" type="body"/>
          </p:nvPr>
        </p:nvSpPr>
        <p:spPr>
          <a:xfrm>
            <a:off x="5730010" y="4653456"/>
            <a:ext cx="670800" cy="694800"/>
          </a:xfrm>
          <a:prstGeom prst="rect">
            <a:avLst/>
          </a:prstGeom>
          <a:noFill/>
          <a:ln>
            <a:noFill/>
          </a:ln>
        </p:spPr>
        <p:txBody>
          <a:bodyPr anchorCtr="0" anchor="t" bIns="60925" lIns="121900" spcFirstLastPara="1" rIns="121900" wrap="square" tIns="60925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1" i="0" sz="29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1" i="0" sz="29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1" i="0" sz="29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1" i="0" sz="29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1" i="0" sz="29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orient="horz" pos="3175">
          <p15:clr>
            <a:srgbClr val="FA7B17"/>
          </p15:clr>
        </p15:guide>
        <p15:guide id="2" orient="horz" pos="2495">
          <p15:clr>
            <a:srgbClr val="FA7B17"/>
          </p15:clr>
        </p15:guide>
        <p15:guide id="3" orient="horz" pos="1825">
          <p15:clr>
            <a:srgbClr val="FA7B17"/>
          </p15:clr>
        </p15:guide>
        <p15:guide id="4" orient="horz" pos="1156">
          <p15:clr>
            <a:srgbClr val="FA7B17"/>
          </p15:clr>
        </p15:guide>
        <p15:guide id="5" pos="529">
          <p15:clr>
            <a:srgbClr val="FA7B17"/>
          </p15:clr>
        </p15:guide>
        <p15:guide id="6" orient="horz" pos="529">
          <p15:clr>
            <a:srgbClr val="FA7B17"/>
          </p15:clr>
        </p15:guide>
        <p15:guide id="7" pos="1059">
          <p15:clr>
            <a:srgbClr val="FA7B17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g1f5f64c8c5e_0_425"/>
          <p:cNvSpPr txBox="1"/>
          <p:nvPr>
            <p:ph type="title"/>
          </p:nvPr>
        </p:nvSpPr>
        <p:spPr>
          <a:xfrm>
            <a:off x="710400" y="491800"/>
            <a:ext cx="8164500" cy="4443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Verdana"/>
              <a:buNone/>
              <a:defRPr b="1" i="0" sz="32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Verdana"/>
              <a:buNone/>
              <a:defRPr b="1" i="0" sz="19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Verdana"/>
              <a:buNone/>
              <a:defRPr b="1" i="0" sz="19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Verdana"/>
              <a:buNone/>
              <a:defRPr b="1" i="0" sz="19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Verdana"/>
              <a:buNone/>
              <a:defRPr b="1" i="0" sz="19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Verdana"/>
              <a:buNone/>
              <a:defRPr b="1" i="0" sz="19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Verdana"/>
              <a:buNone/>
              <a:defRPr b="1" i="0" sz="19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Verdana"/>
              <a:buNone/>
              <a:defRPr b="1" i="0" sz="19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Verdana"/>
              <a:buNone/>
              <a:defRPr b="1" i="0" sz="19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/>
        </p:txBody>
      </p:sp>
      <p:sp>
        <p:nvSpPr>
          <p:cNvPr id="110" name="Google Shape;110;g1f5f64c8c5e_0_425"/>
          <p:cNvSpPr txBox="1"/>
          <p:nvPr>
            <p:ph idx="1" type="body"/>
          </p:nvPr>
        </p:nvSpPr>
        <p:spPr>
          <a:xfrm>
            <a:off x="1056567" y="1580433"/>
            <a:ext cx="7816800" cy="12285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>
            <a:lvl1pPr indent="-3048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Verdana"/>
              <a:buChar char="●"/>
              <a:defRPr b="0" i="0" sz="19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indent="-30480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Verdana"/>
              <a:buChar char="○"/>
              <a:defRPr b="0" i="0" sz="12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indent="-304800" lvl="2" marL="13716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Verdana"/>
              <a:buChar char="■"/>
              <a:defRPr b="0" i="0" sz="12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indent="-304800" lvl="3" marL="18288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Verdana"/>
              <a:buChar char="●"/>
              <a:defRPr b="0" i="0" sz="12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indent="-304800" lvl="4" marL="22860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Verdana"/>
              <a:buChar char="○"/>
              <a:defRPr b="0" i="0" sz="12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indent="-304800" lvl="5" marL="2743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Verdana"/>
              <a:buChar char="■"/>
              <a:defRPr b="0" i="0" sz="12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indent="-304800" lvl="6" marL="3200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Verdana"/>
              <a:buChar char="●"/>
              <a:defRPr b="0" i="0" sz="12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indent="-304800" lvl="7" marL="36576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Verdana"/>
              <a:buChar char="○"/>
              <a:defRPr b="0" i="0" sz="12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indent="-304800" lvl="8" marL="41148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Verdana"/>
              <a:buChar char="■"/>
              <a:defRPr b="0" i="0" sz="12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/>
        </p:txBody>
      </p:sp>
      <p:sp>
        <p:nvSpPr>
          <p:cNvPr id="111" name="Google Shape;111;g1f5f64c8c5e_0_425"/>
          <p:cNvSpPr txBox="1"/>
          <p:nvPr>
            <p:ph idx="2" type="body"/>
          </p:nvPr>
        </p:nvSpPr>
        <p:spPr>
          <a:xfrm>
            <a:off x="1056567" y="3080500"/>
            <a:ext cx="7816800" cy="12285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>
            <a:lvl1pPr indent="-3048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Verdana"/>
              <a:buChar char="➔"/>
              <a:defRPr b="0" i="0" sz="19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indent="-30480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Verdana"/>
              <a:buChar char="◆"/>
              <a:defRPr b="0" i="0" sz="12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indent="-304800" lvl="2" marL="13716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Verdana"/>
              <a:buChar char="●"/>
              <a:defRPr b="0" i="0" sz="12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indent="-304800" lvl="3" marL="18288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Verdana"/>
              <a:buChar char="○"/>
              <a:defRPr b="0" i="0" sz="12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indent="-304800" lvl="4" marL="22860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Verdana"/>
              <a:buChar char="◆"/>
              <a:defRPr b="0" i="0" sz="12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indent="-304800" lvl="5" marL="2743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Verdana"/>
              <a:buChar char="●"/>
              <a:defRPr b="0" i="0" sz="12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indent="-304800" lvl="6" marL="3200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Verdana"/>
              <a:buChar char="○"/>
              <a:defRPr b="0" i="0" sz="12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indent="-304800" lvl="7" marL="36576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Verdana"/>
              <a:buChar char="◆"/>
              <a:defRPr b="0" i="0" sz="12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indent="-304800" lvl="8" marL="41148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Verdana"/>
              <a:buChar char="●"/>
              <a:defRPr b="0" i="0" sz="12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/>
        </p:txBody>
      </p:sp>
      <p:pic>
        <p:nvPicPr>
          <p:cNvPr id="112" name="Google Shape;112;g1f5f64c8c5e_0_42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0656125" y="375927"/>
            <a:ext cx="1185971" cy="86061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orient="horz" pos="1165">
          <p15:clr>
            <a:srgbClr val="FA7B17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Uma imagem contendo Texto&#10;&#10;Descrição gerada automaticamente" id="114" name="Google Shape;114;g1f5f64c8c5e_0_43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62041" y="717820"/>
            <a:ext cx="10721010" cy="4470343"/>
          </a:xfrm>
          <a:prstGeom prst="rect">
            <a:avLst/>
          </a:prstGeom>
          <a:noFill/>
          <a:ln>
            <a:noFill/>
          </a:ln>
        </p:spPr>
      </p:pic>
      <p:sp>
        <p:nvSpPr>
          <p:cNvPr id="115" name="Google Shape;115;g1f5f64c8c5e_0_430"/>
          <p:cNvSpPr txBox="1"/>
          <p:nvPr>
            <p:ph idx="1" type="body"/>
          </p:nvPr>
        </p:nvSpPr>
        <p:spPr>
          <a:xfrm>
            <a:off x="417667" y="4793767"/>
            <a:ext cx="11403900" cy="15045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>
            <a:lvl1pPr indent="-3048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36C"/>
              </a:buClr>
              <a:buSzPts val="1200"/>
              <a:buFont typeface="Verdana"/>
              <a:buChar char="●"/>
              <a:defRPr b="0" i="0" sz="1900" u="none" cap="none" strike="noStrike">
                <a:solidFill>
                  <a:srgbClr val="00636C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indent="-3048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36C"/>
              </a:buClr>
              <a:buSzPts val="1200"/>
              <a:buFont typeface="Verdana"/>
              <a:buChar char="○"/>
              <a:defRPr b="0" i="0" sz="1200" u="none" cap="none" strike="noStrike">
                <a:solidFill>
                  <a:srgbClr val="00636C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indent="-3048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36C"/>
              </a:buClr>
              <a:buSzPts val="1200"/>
              <a:buFont typeface="Verdana"/>
              <a:buChar char="■"/>
              <a:defRPr b="0" i="0" sz="1200" u="none" cap="none" strike="noStrike">
                <a:solidFill>
                  <a:srgbClr val="00636C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indent="-3048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36C"/>
              </a:buClr>
              <a:buSzPts val="1200"/>
              <a:buFont typeface="Verdana"/>
              <a:buChar char="●"/>
              <a:defRPr b="0" i="0" sz="1200" u="none" cap="none" strike="noStrike">
                <a:solidFill>
                  <a:srgbClr val="00636C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indent="-3048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36C"/>
              </a:buClr>
              <a:buSzPts val="1200"/>
              <a:buFont typeface="Verdana"/>
              <a:buChar char="○"/>
              <a:defRPr b="0" i="0" sz="1200" u="none" cap="none" strike="noStrike">
                <a:solidFill>
                  <a:srgbClr val="00636C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indent="-3048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36C"/>
              </a:buClr>
              <a:buSzPts val="1200"/>
              <a:buFont typeface="Verdana"/>
              <a:buChar char="■"/>
              <a:defRPr b="0" i="0" sz="1200" u="none" cap="none" strike="noStrike">
                <a:solidFill>
                  <a:srgbClr val="00636C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indent="-3048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36C"/>
              </a:buClr>
              <a:buSzPts val="1200"/>
              <a:buFont typeface="Verdana"/>
              <a:buChar char="●"/>
              <a:defRPr b="0" i="0" sz="1200" u="none" cap="none" strike="noStrike">
                <a:solidFill>
                  <a:srgbClr val="00636C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indent="-3048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36C"/>
              </a:buClr>
              <a:buSzPts val="1200"/>
              <a:buFont typeface="Verdana"/>
              <a:buChar char="○"/>
              <a:defRPr b="0" i="0" sz="1200" u="none" cap="none" strike="noStrike">
                <a:solidFill>
                  <a:srgbClr val="00636C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indent="-3048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36C"/>
              </a:buClr>
              <a:buSzPts val="1200"/>
              <a:buFont typeface="Verdana"/>
              <a:buChar char="■"/>
              <a:defRPr b="0" i="0" sz="1200" u="none" cap="none" strike="noStrike">
                <a:solidFill>
                  <a:srgbClr val="00636C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/>
        </p:txBody>
      </p:sp>
      <p:pic>
        <p:nvPicPr>
          <p:cNvPr id="116" name="Google Shape;116;g1f5f64c8c5e_0_43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656125" y="375927"/>
            <a:ext cx="1185971" cy="860616"/>
          </a:xfrm>
          <a:prstGeom prst="rect">
            <a:avLst/>
          </a:prstGeom>
          <a:noFill/>
          <a:ln>
            <a:noFill/>
          </a:ln>
        </p:spPr>
      </p:pic>
      <p:sp>
        <p:nvSpPr>
          <p:cNvPr id="117" name="Google Shape;117;g1f5f64c8c5e_0_430"/>
          <p:cNvSpPr txBox="1"/>
          <p:nvPr>
            <p:ph type="title"/>
          </p:nvPr>
        </p:nvSpPr>
        <p:spPr>
          <a:xfrm>
            <a:off x="709033" y="491800"/>
            <a:ext cx="8164500" cy="4443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Verdana"/>
              <a:buNone/>
              <a:defRPr b="1" i="0" sz="32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Verdana"/>
              <a:buNone/>
              <a:defRPr b="1" i="0" sz="19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Verdana"/>
              <a:buNone/>
              <a:defRPr b="1" i="0" sz="19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Verdana"/>
              <a:buNone/>
              <a:defRPr b="1" i="0" sz="19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Verdana"/>
              <a:buNone/>
              <a:defRPr b="1" i="0" sz="19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Verdana"/>
              <a:buNone/>
              <a:defRPr b="1" i="0" sz="19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Verdana"/>
              <a:buNone/>
              <a:defRPr b="1" i="0" sz="19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Verdana"/>
              <a:buNone/>
              <a:defRPr b="1" i="0" sz="19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Verdana"/>
              <a:buNone/>
              <a:defRPr b="1" i="0" sz="19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orient="horz" pos="2268">
          <p15:clr>
            <a:srgbClr val="FA7B17"/>
          </p15:clr>
        </p15:guide>
        <p15:guide id="2" orient="horz" pos="3204">
          <p15:clr>
            <a:srgbClr val="FA7B17"/>
          </p15:clr>
        </p15:guide>
        <p15:guide id="3" pos="377">
          <p15:clr>
            <a:srgbClr val="FA7B17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g1f5f64c8c5e_0_435"/>
          <p:cNvSpPr txBox="1"/>
          <p:nvPr>
            <p:ph idx="1" type="body"/>
          </p:nvPr>
        </p:nvSpPr>
        <p:spPr>
          <a:xfrm>
            <a:off x="602067" y="3896333"/>
            <a:ext cx="1981500" cy="9681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>
            <a:lvl1pPr indent="-3048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36C"/>
              </a:buClr>
              <a:buSzPts val="1200"/>
              <a:buFont typeface="Verdana"/>
              <a:buChar char="●"/>
              <a:defRPr b="1" i="0" sz="1600" u="none" cap="none" strike="noStrike">
                <a:solidFill>
                  <a:srgbClr val="00636C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indent="-3048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36C"/>
              </a:buClr>
              <a:buSzPts val="1200"/>
              <a:buFont typeface="Verdana"/>
              <a:buChar char="○"/>
              <a:defRPr b="0" i="0" sz="1200" u="none" cap="none" strike="noStrike">
                <a:solidFill>
                  <a:srgbClr val="00636C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indent="-3048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36C"/>
              </a:buClr>
              <a:buSzPts val="1200"/>
              <a:buFont typeface="Verdana"/>
              <a:buChar char="■"/>
              <a:defRPr b="0" i="0" sz="1200" u="none" cap="none" strike="noStrike">
                <a:solidFill>
                  <a:srgbClr val="00636C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indent="-3048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36C"/>
              </a:buClr>
              <a:buSzPts val="1200"/>
              <a:buFont typeface="Verdana"/>
              <a:buChar char="●"/>
              <a:defRPr b="0" i="0" sz="1200" u="none" cap="none" strike="noStrike">
                <a:solidFill>
                  <a:srgbClr val="00636C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indent="-3048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36C"/>
              </a:buClr>
              <a:buSzPts val="1200"/>
              <a:buFont typeface="Verdana"/>
              <a:buChar char="○"/>
              <a:defRPr b="0" i="0" sz="1200" u="none" cap="none" strike="noStrike">
                <a:solidFill>
                  <a:srgbClr val="00636C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indent="-3048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36C"/>
              </a:buClr>
              <a:buSzPts val="1200"/>
              <a:buFont typeface="Verdana"/>
              <a:buChar char="■"/>
              <a:defRPr b="0" i="0" sz="1200" u="none" cap="none" strike="noStrike">
                <a:solidFill>
                  <a:srgbClr val="00636C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indent="-3048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36C"/>
              </a:buClr>
              <a:buSzPts val="1200"/>
              <a:buFont typeface="Verdana"/>
              <a:buChar char="●"/>
              <a:defRPr b="0" i="0" sz="1200" u="none" cap="none" strike="noStrike">
                <a:solidFill>
                  <a:srgbClr val="00636C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indent="-3048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36C"/>
              </a:buClr>
              <a:buSzPts val="1200"/>
              <a:buFont typeface="Verdana"/>
              <a:buChar char="○"/>
              <a:defRPr b="0" i="0" sz="1200" u="none" cap="none" strike="noStrike">
                <a:solidFill>
                  <a:srgbClr val="00636C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indent="-3048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36C"/>
              </a:buClr>
              <a:buSzPts val="1200"/>
              <a:buFont typeface="Verdana"/>
              <a:buChar char="■"/>
              <a:defRPr b="0" i="0" sz="1200" u="none" cap="none" strike="noStrike">
                <a:solidFill>
                  <a:srgbClr val="00636C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/>
        </p:txBody>
      </p:sp>
      <p:sp>
        <p:nvSpPr>
          <p:cNvPr id="120" name="Google Shape;120;g1f5f64c8c5e_0_435"/>
          <p:cNvSpPr txBox="1"/>
          <p:nvPr>
            <p:ph idx="2" type="body"/>
          </p:nvPr>
        </p:nvSpPr>
        <p:spPr>
          <a:xfrm>
            <a:off x="3538867" y="3896333"/>
            <a:ext cx="1981500" cy="9681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>
            <a:lvl1pPr indent="-3048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36C"/>
              </a:buClr>
              <a:buSzPts val="1200"/>
              <a:buFont typeface="Verdana"/>
              <a:buChar char="●"/>
              <a:defRPr b="1" i="0" sz="1600" u="none" cap="none" strike="noStrike">
                <a:solidFill>
                  <a:srgbClr val="00636C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indent="-3048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36C"/>
              </a:buClr>
              <a:buSzPts val="1200"/>
              <a:buFont typeface="Verdana"/>
              <a:buChar char="○"/>
              <a:defRPr b="0" i="0" sz="1200" u="none" cap="none" strike="noStrike">
                <a:solidFill>
                  <a:srgbClr val="00636C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indent="-3048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36C"/>
              </a:buClr>
              <a:buSzPts val="1200"/>
              <a:buFont typeface="Verdana"/>
              <a:buChar char="■"/>
              <a:defRPr b="0" i="0" sz="1200" u="none" cap="none" strike="noStrike">
                <a:solidFill>
                  <a:srgbClr val="00636C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indent="-3048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36C"/>
              </a:buClr>
              <a:buSzPts val="1200"/>
              <a:buFont typeface="Verdana"/>
              <a:buChar char="●"/>
              <a:defRPr b="0" i="0" sz="1200" u="none" cap="none" strike="noStrike">
                <a:solidFill>
                  <a:srgbClr val="00636C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indent="-3048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36C"/>
              </a:buClr>
              <a:buSzPts val="1200"/>
              <a:buFont typeface="Verdana"/>
              <a:buChar char="○"/>
              <a:defRPr b="0" i="0" sz="1200" u="none" cap="none" strike="noStrike">
                <a:solidFill>
                  <a:srgbClr val="00636C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indent="-3048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36C"/>
              </a:buClr>
              <a:buSzPts val="1200"/>
              <a:buFont typeface="Verdana"/>
              <a:buChar char="■"/>
              <a:defRPr b="0" i="0" sz="1200" u="none" cap="none" strike="noStrike">
                <a:solidFill>
                  <a:srgbClr val="00636C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indent="-3048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36C"/>
              </a:buClr>
              <a:buSzPts val="1200"/>
              <a:buFont typeface="Verdana"/>
              <a:buChar char="●"/>
              <a:defRPr b="0" i="0" sz="1200" u="none" cap="none" strike="noStrike">
                <a:solidFill>
                  <a:srgbClr val="00636C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indent="-3048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36C"/>
              </a:buClr>
              <a:buSzPts val="1200"/>
              <a:buFont typeface="Verdana"/>
              <a:buChar char="○"/>
              <a:defRPr b="0" i="0" sz="1200" u="none" cap="none" strike="noStrike">
                <a:solidFill>
                  <a:srgbClr val="00636C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indent="-3048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36C"/>
              </a:buClr>
              <a:buSzPts val="1200"/>
              <a:buFont typeface="Verdana"/>
              <a:buChar char="■"/>
              <a:defRPr b="0" i="0" sz="1200" u="none" cap="none" strike="noStrike">
                <a:solidFill>
                  <a:srgbClr val="00636C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/>
        </p:txBody>
      </p:sp>
      <p:sp>
        <p:nvSpPr>
          <p:cNvPr id="121" name="Google Shape;121;g1f5f64c8c5e_0_435"/>
          <p:cNvSpPr txBox="1"/>
          <p:nvPr>
            <p:ph idx="3" type="body"/>
          </p:nvPr>
        </p:nvSpPr>
        <p:spPr>
          <a:xfrm>
            <a:off x="6409633" y="3896333"/>
            <a:ext cx="1981500" cy="9681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>
            <a:lvl1pPr indent="-3048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36C"/>
              </a:buClr>
              <a:buSzPts val="1200"/>
              <a:buFont typeface="Verdana"/>
              <a:buChar char="●"/>
              <a:defRPr b="1" i="0" sz="1600" u="none" cap="none" strike="noStrike">
                <a:solidFill>
                  <a:srgbClr val="00636C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indent="-3048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36C"/>
              </a:buClr>
              <a:buSzPts val="1200"/>
              <a:buFont typeface="Verdana"/>
              <a:buChar char="○"/>
              <a:defRPr b="0" i="0" sz="1200" u="none" cap="none" strike="noStrike">
                <a:solidFill>
                  <a:srgbClr val="00636C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indent="-3048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36C"/>
              </a:buClr>
              <a:buSzPts val="1200"/>
              <a:buFont typeface="Verdana"/>
              <a:buChar char="■"/>
              <a:defRPr b="0" i="0" sz="1200" u="none" cap="none" strike="noStrike">
                <a:solidFill>
                  <a:srgbClr val="00636C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indent="-3048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36C"/>
              </a:buClr>
              <a:buSzPts val="1200"/>
              <a:buFont typeface="Verdana"/>
              <a:buChar char="●"/>
              <a:defRPr b="0" i="0" sz="1200" u="none" cap="none" strike="noStrike">
                <a:solidFill>
                  <a:srgbClr val="00636C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indent="-3048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36C"/>
              </a:buClr>
              <a:buSzPts val="1200"/>
              <a:buFont typeface="Verdana"/>
              <a:buChar char="○"/>
              <a:defRPr b="0" i="0" sz="1200" u="none" cap="none" strike="noStrike">
                <a:solidFill>
                  <a:srgbClr val="00636C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indent="-3048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36C"/>
              </a:buClr>
              <a:buSzPts val="1200"/>
              <a:buFont typeface="Verdana"/>
              <a:buChar char="■"/>
              <a:defRPr b="0" i="0" sz="1200" u="none" cap="none" strike="noStrike">
                <a:solidFill>
                  <a:srgbClr val="00636C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indent="-3048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36C"/>
              </a:buClr>
              <a:buSzPts val="1200"/>
              <a:buFont typeface="Verdana"/>
              <a:buChar char="●"/>
              <a:defRPr b="0" i="0" sz="1200" u="none" cap="none" strike="noStrike">
                <a:solidFill>
                  <a:srgbClr val="00636C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indent="-3048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36C"/>
              </a:buClr>
              <a:buSzPts val="1200"/>
              <a:buFont typeface="Verdana"/>
              <a:buChar char="○"/>
              <a:defRPr b="0" i="0" sz="1200" u="none" cap="none" strike="noStrike">
                <a:solidFill>
                  <a:srgbClr val="00636C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indent="-3048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36C"/>
              </a:buClr>
              <a:buSzPts val="1200"/>
              <a:buFont typeface="Verdana"/>
              <a:buChar char="■"/>
              <a:defRPr b="0" i="0" sz="1200" u="none" cap="none" strike="noStrike">
                <a:solidFill>
                  <a:srgbClr val="00636C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/>
        </p:txBody>
      </p:sp>
      <p:sp>
        <p:nvSpPr>
          <p:cNvPr id="122" name="Google Shape;122;g1f5f64c8c5e_0_435"/>
          <p:cNvSpPr txBox="1"/>
          <p:nvPr>
            <p:ph idx="4" type="body"/>
          </p:nvPr>
        </p:nvSpPr>
        <p:spPr>
          <a:xfrm>
            <a:off x="9280400" y="3896333"/>
            <a:ext cx="1981500" cy="9681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>
            <a:lvl1pPr indent="-3048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36C"/>
              </a:buClr>
              <a:buSzPts val="1200"/>
              <a:buFont typeface="Verdana"/>
              <a:buChar char="●"/>
              <a:defRPr b="1" i="0" sz="1600" u="none" cap="none" strike="noStrike">
                <a:solidFill>
                  <a:srgbClr val="00636C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indent="-3048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36C"/>
              </a:buClr>
              <a:buSzPts val="1200"/>
              <a:buFont typeface="Verdana"/>
              <a:buChar char="○"/>
              <a:defRPr b="0" i="0" sz="1200" u="none" cap="none" strike="noStrike">
                <a:solidFill>
                  <a:srgbClr val="00636C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indent="-3048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36C"/>
              </a:buClr>
              <a:buSzPts val="1200"/>
              <a:buFont typeface="Verdana"/>
              <a:buChar char="■"/>
              <a:defRPr b="0" i="0" sz="1200" u="none" cap="none" strike="noStrike">
                <a:solidFill>
                  <a:srgbClr val="00636C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indent="-3048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36C"/>
              </a:buClr>
              <a:buSzPts val="1200"/>
              <a:buFont typeface="Verdana"/>
              <a:buChar char="●"/>
              <a:defRPr b="0" i="0" sz="1200" u="none" cap="none" strike="noStrike">
                <a:solidFill>
                  <a:srgbClr val="00636C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indent="-3048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36C"/>
              </a:buClr>
              <a:buSzPts val="1200"/>
              <a:buFont typeface="Verdana"/>
              <a:buChar char="○"/>
              <a:defRPr b="0" i="0" sz="1200" u="none" cap="none" strike="noStrike">
                <a:solidFill>
                  <a:srgbClr val="00636C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indent="-3048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36C"/>
              </a:buClr>
              <a:buSzPts val="1200"/>
              <a:buFont typeface="Verdana"/>
              <a:buChar char="■"/>
              <a:defRPr b="0" i="0" sz="1200" u="none" cap="none" strike="noStrike">
                <a:solidFill>
                  <a:srgbClr val="00636C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indent="-3048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36C"/>
              </a:buClr>
              <a:buSzPts val="1200"/>
              <a:buFont typeface="Verdana"/>
              <a:buChar char="●"/>
              <a:defRPr b="0" i="0" sz="1200" u="none" cap="none" strike="noStrike">
                <a:solidFill>
                  <a:srgbClr val="00636C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indent="-3048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36C"/>
              </a:buClr>
              <a:buSzPts val="1200"/>
              <a:buFont typeface="Verdana"/>
              <a:buChar char="○"/>
              <a:defRPr b="0" i="0" sz="1200" u="none" cap="none" strike="noStrike">
                <a:solidFill>
                  <a:srgbClr val="00636C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indent="-3048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36C"/>
              </a:buClr>
              <a:buSzPts val="1200"/>
              <a:buFont typeface="Verdana"/>
              <a:buChar char="■"/>
              <a:defRPr b="0" i="0" sz="1200" u="none" cap="none" strike="noStrike">
                <a:solidFill>
                  <a:srgbClr val="00636C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/>
        </p:txBody>
      </p:sp>
      <p:pic>
        <p:nvPicPr>
          <p:cNvPr id="123" name="Google Shape;123;g1f5f64c8c5e_0_43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0656125" y="375927"/>
            <a:ext cx="1185971" cy="860616"/>
          </a:xfrm>
          <a:prstGeom prst="rect">
            <a:avLst/>
          </a:prstGeom>
          <a:noFill/>
          <a:ln>
            <a:noFill/>
          </a:ln>
        </p:spPr>
      </p:pic>
      <p:sp>
        <p:nvSpPr>
          <p:cNvPr id="124" name="Google Shape;124;g1f5f64c8c5e_0_435"/>
          <p:cNvSpPr txBox="1"/>
          <p:nvPr>
            <p:ph type="title"/>
          </p:nvPr>
        </p:nvSpPr>
        <p:spPr>
          <a:xfrm>
            <a:off x="709033" y="491800"/>
            <a:ext cx="8164500" cy="4443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Verdana"/>
              <a:buNone/>
              <a:defRPr b="1" i="0" sz="32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Verdana"/>
              <a:buNone/>
              <a:defRPr b="1" i="0" sz="19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Verdana"/>
              <a:buNone/>
              <a:defRPr b="1" i="0" sz="19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Verdana"/>
              <a:buNone/>
              <a:defRPr b="1" i="0" sz="19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Verdana"/>
              <a:buNone/>
              <a:defRPr b="1" i="0" sz="19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Verdana"/>
              <a:buNone/>
              <a:defRPr b="1" i="0" sz="19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Verdana"/>
              <a:buNone/>
              <a:defRPr b="1" i="0" sz="19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Verdana"/>
              <a:buNone/>
              <a:defRPr b="1" i="0" sz="19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Verdana"/>
              <a:buNone/>
              <a:defRPr b="1" i="0" sz="19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g1f5f64c8c5e_0_86"/>
          <p:cNvSpPr txBox="1"/>
          <p:nvPr>
            <p:ph type="title"/>
          </p:nvPr>
        </p:nvSpPr>
        <p:spPr>
          <a:xfrm>
            <a:off x="415600" y="2867800"/>
            <a:ext cx="11360700" cy="11223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19" name="Google Shape;19;g1f5f64c8c5e_0_86"/>
          <p:cNvSpPr txBox="1"/>
          <p:nvPr>
            <p:ph idx="12" type="sldNum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ustom Layout 1">
  <p:cSld name="1_Custom Layout 1"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6" name="Google Shape;126;g1f5f64c8c5e_0_44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8362577" y="4288499"/>
            <a:ext cx="5138931" cy="2569500"/>
          </a:xfrm>
          <a:prstGeom prst="rect">
            <a:avLst/>
          </a:prstGeom>
          <a:noFill/>
          <a:ln>
            <a:noFill/>
          </a:ln>
        </p:spPr>
      </p:pic>
      <p:sp>
        <p:nvSpPr>
          <p:cNvPr id="127" name="Google Shape;127;g1f5f64c8c5e_0_442"/>
          <p:cNvSpPr txBox="1"/>
          <p:nvPr>
            <p:ph idx="1" type="body"/>
          </p:nvPr>
        </p:nvSpPr>
        <p:spPr>
          <a:xfrm>
            <a:off x="689300" y="2651733"/>
            <a:ext cx="4491600" cy="26784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>
            <a:lvl1pPr indent="-3048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36C"/>
              </a:buClr>
              <a:buSzPts val="1200"/>
              <a:buFont typeface="Verdana"/>
              <a:buChar char="●"/>
              <a:defRPr b="0" i="0" sz="1200" u="none" cap="none" strike="noStrike">
                <a:solidFill>
                  <a:srgbClr val="00636C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indent="-3048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36C"/>
              </a:buClr>
              <a:buSzPts val="1200"/>
              <a:buFont typeface="Verdana"/>
              <a:buChar char="○"/>
              <a:defRPr b="0" i="0" sz="1200" u="none" cap="none" strike="noStrike">
                <a:solidFill>
                  <a:srgbClr val="00636C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indent="-3048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36C"/>
              </a:buClr>
              <a:buSzPts val="1200"/>
              <a:buFont typeface="Verdana"/>
              <a:buChar char="■"/>
              <a:defRPr b="0" i="0" sz="1200" u="none" cap="none" strike="noStrike">
                <a:solidFill>
                  <a:srgbClr val="00636C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indent="-3048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36C"/>
              </a:buClr>
              <a:buSzPts val="1200"/>
              <a:buFont typeface="Verdana"/>
              <a:buChar char="●"/>
              <a:defRPr b="0" i="0" sz="1200" u="none" cap="none" strike="noStrike">
                <a:solidFill>
                  <a:srgbClr val="00636C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indent="-3048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36C"/>
              </a:buClr>
              <a:buSzPts val="1200"/>
              <a:buFont typeface="Verdana"/>
              <a:buChar char="○"/>
              <a:defRPr b="0" i="0" sz="1200" u="none" cap="none" strike="noStrike">
                <a:solidFill>
                  <a:srgbClr val="00636C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indent="-3048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36C"/>
              </a:buClr>
              <a:buSzPts val="1200"/>
              <a:buFont typeface="Verdana"/>
              <a:buChar char="■"/>
              <a:defRPr b="0" i="0" sz="1200" u="none" cap="none" strike="noStrike">
                <a:solidFill>
                  <a:srgbClr val="00636C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indent="-3048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36C"/>
              </a:buClr>
              <a:buSzPts val="1200"/>
              <a:buFont typeface="Verdana"/>
              <a:buChar char="●"/>
              <a:defRPr b="0" i="0" sz="1200" u="none" cap="none" strike="noStrike">
                <a:solidFill>
                  <a:srgbClr val="00636C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indent="-3048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36C"/>
              </a:buClr>
              <a:buSzPts val="1200"/>
              <a:buFont typeface="Verdana"/>
              <a:buChar char="○"/>
              <a:defRPr b="0" i="0" sz="1200" u="none" cap="none" strike="noStrike">
                <a:solidFill>
                  <a:srgbClr val="00636C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indent="-3048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36C"/>
              </a:buClr>
              <a:buSzPts val="1200"/>
              <a:buFont typeface="Verdana"/>
              <a:buChar char="■"/>
              <a:defRPr b="0" i="0" sz="1200" u="none" cap="none" strike="noStrike">
                <a:solidFill>
                  <a:srgbClr val="00636C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/>
        </p:txBody>
      </p:sp>
      <p:pic>
        <p:nvPicPr>
          <p:cNvPr id="128" name="Google Shape;128;g1f5f64c8c5e_0_44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656125" y="375927"/>
            <a:ext cx="1185971" cy="860616"/>
          </a:xfrm>
          <a:prstGeom prst="rect">
            <a:avLst/>
          </a:prstGeom>
          <a:noFill/>
          <a:ln>
            <a:noFill/>
          </a:ln>
        </p:spPr>
      </p:pic>
      <p:sp>
        <p:nvSpPr>
          <p:cNvPr id="129" name="Google Shape;129;g1f5f64c8c5e_0_442"/>
          <p:cNvSpPr txBox="1"/>
          <p:nvPr>
            <p:ph type="title"/>
          </p:nvPr>
        </p:nvSpPr>
        <p:spPr>
          <a:xfrm>
            <a:off x="710400" y="489600"/>
            <a:ext cx="8193900" cy="7896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1" i="0" sz="32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30" name="Google Shape;130;g1f5f64c8c5e_0_442"/>
          <p:cNvSpPr txBox="1"/>
          <p:nvPr>
            <p:ph idx="2" type="body"/>
          </p:nvPr>
        </p:nvSpPr>
        <p:spPr>
          <a:xfrm>
            <a:off x="709033" y="1174551"/>
            <a:ext cx="8174400" cy="5712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>
            <a:lvl1pPr indent="-3048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Verdana"/>
              <a:buChar char="➔"/>
              <a:defRPr b="0" i="0" sz="21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indent="-30480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Verdana"/>
              <a:buChar char="◆"/>
              <a:defRPr b="0" i="0" sz="12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indent="-304800" lvl="2" marL="13716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Verdana"/>
              <a:buChar char="●"/>
              <a:defRPr b="0" i="0" sz="12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indent="-304800" lvl="3" marL="18288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Verdana"/>
              <a:buChar char="○"/>
              <a:defRPr b="0" i="0" sz="12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indent="-304800" lvl="4" marL="22860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Verdana"/>
              <a:buChar char="◆"/>
              <a:defRPr b="0" i="0" sz="12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indent="-304800" lvl="5" marL="2743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Verdana"/>
              <a:buChar char="●"/>
              <a:defRPr b="0" i="0" sz="12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indent="-304800" lvl="6" marL="3200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Verdana"/>
              <a:buChar char="○"/>
              <a:defRPr b="0" i="0" sz="12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indent="-304800" lvl="7" marL="36576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Verdana"/>
              <a:buChar char="◆"/>
              <a:defRPr b="0" i="0" sz="12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indent="-304800" lvl="8" marL="41148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Verdana"/>
              <a:buChar char="●"/>
              <a:defRPr b="0" i="0" sz="12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orient="horz" pos="1671">
          <p15:clr>
            <a:srgbClr val="FA7B17"/>
          </p15:clr>
        </p15:guide>
        <p15:guide id="2" pos="529">
          <p15:clr>
            <a:srgbClr val="FA7B17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chemeClr val="dk1"/>
        </a:solidFill>
      </p:bgPr>
    </p:bg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2" name="Google Shape;132;g1f5f64c8c5e_0_44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910400" y="3981733"/>
            <a:ext cx="5752499" cy="2876267"/>
          </a:xfrm>
          <a:prstGeom prst="rect">
            <a:avLst/>
          </a:prstGeom>
          <a:noFill/>
          <a:ln>
            <a:noFill/>
          </a:ln>
        </p:spPr>
      </p:pic>
      <p:sp>
        <p:nvSpPr>
          <p:cNvPr id="133" name="Google Shape;133;g1f5f64c8c5e_0_448"/>
          <p:cNvSpPr txBox="1"/>
          <p:nvPr>
            <p:ph type="title"/>
          </p:nvPr>
        </p:nvSpPr>
        <p:spPr>
          <a:xfrm>
            <a:off x="710400" y="489600"/>
            <a:ext cx="7101900" cy="16809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1" i="0" sz="3200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34" name="Google Shape;134;g1f5f64c8c5e_0_448"/>
          <p:cNvSpPr txBox="1"/>
          <p:nvPr>
            <p:ph idx="1" type="subTitle"/>
          </p:nvPr>
        </p:nvSpPr>
        <p:spPr>
          <a:xfrm>
            <a:off x="689267" y="2285633"/>
            <a:ext cx="7279200" cy="4803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Font typeface="Arial"/>
              <a:buNone/>
              <a:defRPr b="0" i="0" sz="2100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pos="496">
          <p15:clr>
            <a:srgbClr val="FA7B17"/>
          </p15:clr>
        </p15:guide>
        <p15:guide id="2" orient="horz" pos="377">
          <p15:clr>
            <a:srgbClr val="FA7B17"/>
          </p15:clr>
        </p15:guide>
        <p15:guide id="3" orient="horz" pos="605">
          <p15:clr>
            <a:srgbClr val="FA7B17"/>
          </p15:clr>
        </p15:guide>
        <p15:guide id="4" orient="horz" pos="1663">
          <p15:clr>
            <a:srgbClr val="FA7B17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g1f5f64c8c5e_0_452"/>
          <p:cNvSpPr txBox="1"/>
          <p:nvPr>
            <p:ph idx="1" type="body"/>
          </p:nvPr>
        </p:nvSpPr>
        <p:spPr>
          <a:xfrm>
            <a:off x="709033" y="1174551"/>
            <a:ext cx="8174400" cy="5712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>
            <a:lvl1pPr indent="-3048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Verdana"/>
              <a:buChar char="➔"/>
              <a:defRPr b="0" i="0" sz="21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indent="-30480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Verdana"/>
              <a:buChar char="◆"/>
              <a:defRPr b="0" i="0" sz="12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indent="-304800" lvl="2" marL="13716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Verdana"/>
              <a:buChar char="●"/>
              <a:defRPr b="0" i="0" sz="12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indent="-304800" lvl="3" marL="18288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Verdana"/>
              <a:buChar char="○"/>
              <a:defRPr b="0" i="0" sz="12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indent="-304800" lvl="4" marL="22860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Verdana"/>
              <a:buChar char="◆"/>
              <a:defRPr b="0" i="0" sz="12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indent="-304800" lvl="5" marL="2743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Verdana"/>
              <a:buChar char="●"/>
              <a:defRPr b="0" i="0" sz="12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indent="-304800" lvl="6" marL="3200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Verdana"/>
              <a:buChar char="○"/>
              <a:defRPr b="0" i="0" sz="12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indent="-304800" lvl="7" marL="36576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Verdana"/>
              <a:buChar char="◆"/>
              <a:defRPr b="0" i="0" sz="12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indent="-304800" lvl="8" marL="41148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Verdana"/>
              <a:buChar char="●"/>
              <a:defRPr b="0" i="0" sz="12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/>
        </p:txBody>
      </p:sp>
      <p:pic>
        <p:nvPicPr>
          <p:cNvPr id="137" name="Google Shape;137;g1f5f64c8c5e_0_45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0656125" y="375927"/>
            <a:ext cx="1185971" cy="860616"/>
          </a:xfrm>
          <a:prstGeom prst="rect">
            <a:avLst/>
          </a:prstGeom>
          <a:noFill/>
          <a:ln>
            <a:noFill/>
          </a:ln>
        </p:spPr>
      </p:pic>
      <p:sp>
        <p:nvSpPr>
          <p:cNvPr id="138" name="Google Shape;138;g1f5f64c8c5e_0_452"/>
          <p:cNvSpPr txBox="1"/>
          <p:nvPr>
            <p:ph type="title"/>
          </p:nvPr>
        </p:nvSpPr>
        <p:spPr>
          <a:xfrm>
            <a:off x="710400" y="489600"/>
            <a:ext cx="8193900" cy="6333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1" i="0" sz="32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39" name="Google Shape;139;g1f5f64c8c5e_0_452"/>
          <p:cNvSpPr/>
          <p:nvPr/>
        </p:nvSpPr>
        <p:spPr>
          <a:xfrm>
            <a:off x="649068" y="2418373"/>
            <a:ext cx="3355500" cy="16803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60925" lIns="121900" spcFirstLastPara="1" rIns="121900" wrap="square" tIns="609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b="1" i="0" lang="en-US" sz="3200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2500+ </a:t>
            </a:r>
            <a:r>
              <a:rPr b="1" i="0" lang="en-US" sz="2700" u="none" cap="none" strike="noStrike">
                <a:solidFill>
                  <a:schemeClr val="accent6"/>
                </a:solidFill>
                <a:latin typeface="Verdana"/>
                <a:ea typeface="Verdana"/>
                <a:cs typeface="Verdana"/>
                <a:sym typeface="Verdana"/>
              </a:rPr>
              <a:t>LOCAL </a:t>
            </a:r>
            <a:endParaRPr b="0" i="0" sz="19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</a:pPr>
            <a:r>
              <a:rPr b="1" i="0" lang="en-US" sz="2700" u="none" cap="none" strike="noStrike">
                <a:solidFill>
                  <a:schemeClr val="accent6"/>
                </a:solidFill>
                <a:latin typeface="Verdana"/>
                <a:ea typeface="Verdana"/>
                <a:cs typeface="Verdana"/>
                <a:sym typeface="Verdana"/>
              </a:rPr>
              <a:t>AND REGIONAL GOVERNMENTS</a:t>
            </a:r>
            <a:endParaRPr b="0" i="0" sz="19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0" name="Google Shape;140;g1f5f64c8c5e_0_452"/>
          <p:cNvSpPr/>
          <p:nvPr/>
        </p:nvSpPr>
        <p:spPr>
          <a:xfrm>
            <a:off x="4456024" y="2418365"/>
            <a:ext cx="3355500" cy="16803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60925" lIns="121900" spcFirstLastPara="1" rIns="121900" wrap="square" tIns="609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300"/>
              <a:buFont typeface="Arial"/>
              <a:buNone/>
            </a:pPr>
            <a:r>
              <a:rPr b="1" i="0" lang="en-US" sz="5300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24</a:t>
            </a:r>
            <a:r>
              <a:rPr b="1" i="0" lang="en-US" sz="3200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b="1" i="0" lang="en-US" sz="3200" u="none" cap="none" strike="noStrike">
                <a:solidFill>
                  <a:schemeClr val="accent6"/>
                </a:solidFill>
                <a:latin typeface="Verdana"/>
                <a:ea typeface="Verdana"/>
                <a:cs typeface="Verdana"/>
                <a:sym typeface="Verdana"/>
              </a:rPr>
              <a:t>OFFICES WORLDWIDE</a:t>
            </a:r>
            <a:endParaRPr b="1" i="0" sz="2700" u="none" cap="none" strike="noStrike">
              <a:solidFill>
                <a:schemeClr val="accent6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41" name="Google Shape;141;g1f5f64c8c5e_0_452"/>
          <p:cNvSpPr/>
          <p:nvPr/>
        </p:nvSpPr>
        <p:spPr>
          <a:xfrm>
            <a:off x="8281265" y="3359259"/>
            <a:ext cx="3355500" cy="16803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60925" lIns="121900" spcFirstLastPara="1" rIns="121900" wrap="square" tIns="609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</a:pPr>
            <a:r>
              <a:rPr b="1" i="0" lang="en-US" sz="2700" u="none" cap="none" strike="noStrike">
                <a:solidFill>
                  <a:schemeClr val="accent6"/>
                </a:solidFill>
                <a:latin typeface="Verdana"/>
                <a:ea typeface="Verdana"/>
                <a:cs typeface="Verdana"/>
                <a:sym typeface="Verdana"/>
              </a:rPr>
              <a:t>ACTIVE IN</a:t>
            </a:r>
            <a:endParaRPr b="0" i="0" sz="27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00"/>
              <a:buFont typeface="Arial"/>
              <a:buNone/>
            </a:pPr>
            <a:r>
              <a:rPr b="1" i="0" lang="en-US" sz="3300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125+ </a:t>
            </a:r>
            <a:r>
              <a:rPr b="1" i="0" lang="en-US" sz="2700" u="none" cap="none" strike="noStrike">
                <a:solidFill>
                  <a:schemeClr val="accent6"/>
                </a:solidFill>
                <a:latin typeface="Verdana"/>
                <a:ea typeface="Verdana"/>
                <a:cs typeface="Verdana"/>
                <a:sym typeface="Verdana"/>
              </a:rPr>
              <a:t>COUNTRIES</a:t>
            </a:r>
            <a:endParaRPr b="1" i="0" sz="2700" u="none" cap="none" strike="noStrike">
              <a:solidFill>
                <a:schemeClr val="accent6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42" name="Google Shape;142;g1f5f64c8c5e_0_452"/>
          <p:cNvSpPr/>
          <p:nvPr/>
        </p:nvSpPr>
        <p:spPr>
          <a:xfrm>
            <a:off x="647732" y="4434347"/>
            <a:ext cx="3355500" cy="16803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60925" lIns="121900" spcFirstLastPara="1" rIns="121900" wrap="square" tIns="609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i="0" lang="en-US" sz="2400" u="none" cap="none" strike="noStrike">
                <a:solidFill>
                  <a:schemeClr val="accent6"/>
                </a:solidFill>
                <a:latin typeface="Verdana"/>
                <a:ea typeface="Verdana"/>
                <a:cs typeface="Verdana"/>
                <a:sym typeface="Verdana"/>
              </a:rPr>
              <a:t>IMPACTING</a:t>
            </a:r>
            <a:r>
              <a:rPr b="1" i="0" lang="en-US" sz="2700" u="none" cap="none" strike="noStrike">
                <a:solidFill>
                  <a:schemeClr val="accent6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endParaRPr b="0" i="0" sz="27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</a:pPr>
            <a:r>
              <a:rPr b="1" i="0" lang="en-US" sz="2700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      </a:t>
            </a:r>
            <a:r>
              <a:rPr b="1" i="0" lang="en-US" sz="3200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25% </a:t>
            </a:r>
            <a:r>
              <a:rPr b="1" i="0" lang="en-US" sz="2400" u="none" cap="none" strike="noStrike">
                <a:solidFill>
                  <a:schemeClr val="accent6"/>
                </a:solidFill>
                <a:latin typeface="Verdana"/>
                <a:ea typeface="Verdana"/>
                <a:cs typeface="Verdana"/>
                <a:sym typeface="Verdana"/>
              </a:rPr>
              <a:t>OF</a:t>
            </a:r>
            <a:endParaRPr b="1" i="0" sz="2400" u="none" cap="none" strike="noStrike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i="0" lang="en-US" sz="2400" u="none" cap="none" strike="noStrike">
                <a:solidFill>
                  <a:schemeClr val="accent6"/>
                </a:solidFill>
                <a:latin typeface="Verdana"/>
                <a:ea typeface="Verdana"/>
                <a:cs typeface="Verdana"/>
                <a:sym typeface="Verdana"/>
              </a:rPr>
              <a:t>PEOPLE LIVING 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i="0" lang="en-US" sz="2400" u="none" cap="none" strike="noStrike">
                <a:solidFill>
                  <a:schemeClr val="accent6"/>
                </a:solidFill>
                <a:latin typeface="Verdana"/>
                <a:ea typeface="Verdana"/>
                <a:cs typeface="Verdana"/>
                <a:sym typeface="Verdana"/>
              </a:rPr>
              <a:t>IN CITIES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3" name="Google Shape;143;g1f5f64c8c5e_0_452"/>
          <p:cNvSpPr/>
          <p:nvPr/>
        </p:nvSpPr>
        <p:spPr>
          <a:xfrm>
            <a:off x="4456024" y="4434347"/>
            <a:ext cx="3355500" cy="16803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60925" lIns="121900" spcFirstLastPara="1" rIns="121900" wrap="square" tIns="609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700"/>
              <a:buFont typeface="Arial"/>
              <a:buNone/>
            </a:pPr>
            <a:r>
              <a:rPr b="1" i="0" lang="en-US" sz="11700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5</a:t>
            </a:r>
            <a:endParaRPr b="1" i="0" sz="6400" u="none" cap="none" strike="noStrike">
              <a:solidFill>
                <a:schemeClr val="accent6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44" name="Google Shape;144;g1f5f64c8c5e_0_452"/>
          <p:cNvSpPr/>
          <p:nvPr/>
        </p:nvSpPr>
        <p:spPr>
          <a:xfrm>
            <a:off x="5485712" y="4947268"/>
            <a:ext cx="2505300" cy="861600"/>
          </a:xfrm>
          <a:prstGeom prst="rect">
            <a:avLst/>
          </a:prstGeom>
          <a:noFill/>
          <a:ln>
            <a:noFill/>
          </a:ln>
        </p:spPr>
        <p:txBody>
          <a:bodyPr anchorCtr="0" anchor="t" bIns="60925" lIns="121900" spcFirstLastPara="1" rIns="121900" wrap="square" tIns="609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1" i="0" lang="en-US" sz="1600" u="none" cap="none" strike="noStrike">
                <a:solidFill>
                  <a:schemeClr val="accent6"/>
                </a:solidFill>
                <a:latin typeface="Verdana"/>
                <a:ea typeface="Verdana"/>
                <a:cs typeface="Verdana"/>
                <a:sym typeface="Verdana"/>
              </a:rPr>
              <a:t>INTERCONNECTED </a:t>
            </a:r>
            <a:endParaRPr b="0" i="0" sz="1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1" i="0" lang="en-US" sz="1600" u="none" cap="none" strike="noStrike">
                <a:solidFill>
                  <a:schemeClr val="accent6"/>
                </a:solidFill>
                <a:latin typeface="Verdana"/>
                <a:ea typeface="Verdana"/>
                <a:cs typeface="Verdana"/>
                <a:sym typeface="Verdana"/>
              </a:rPr>
              <a:t>DEVELOPMENT </a:t>
            </a:r>
            <a:endParaRPr b="0" i="0" sz="1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1" i="0" lang="en-US" sz="1600" u="none" cap="none" strike="noStrike">
                <a:solidFill>
                  <a:schemeClr val="accent6"/>
                </a:solidFill>
                <a:latin typeface="Verdana"/>
                <a:ea typeface="Verdana"/>
                <a:cs typeface="Verdana"/>
                <a:sym typeface="Verdana"/>
              </a:rPr>
              <a:t>PATHWAYS</a:t>
            </a:r>
            <a:endParaRPr b="0" i="0" sz="1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5" name="Google Shape;145;g1f5f64c8c5e_0_452"/>
          <p:cNvSpPr/>
          <p:nvPr/>
        </p:nvSpPr>
        <p:spPr>
          <a:xfrm>
            <a:off x="912776" y="4771449"/>
            <a:ext cx="1204800" cy="656400"/>
          </a:xfrm>
          <a:prstGeom prst="rect">
            <a:avLst/>
          </a:prstGeom>
          <a:noFill/>
          <a:ln>
            <a:noFill/>
          </a:ln>
        </p:spPr>
        <p:txBody>
          <a:bodyPr anchorCtr="0" anchor="t" bIns="60925" lIns="121900" spcFirstLastPara="1" rIns="121900" wrap="square" tIns="609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b="1" i="0" lang="en-US" sz="1700" u="none" cap="none" strike="noStrike">
                <a:solidFill>
                  <a:schemeClr val="accent6"/>
                </a:solidFill>
                <a:latin typeface="Verdana"/>
                <a:ea typeface="Verdana"/>
                <a:cs typeface="Verdana"/>
                <a:sym typeface="Verdana"/>
              </a:rPr>
              <a:t>MORE </a:t>
            </a:r>
            <a:endParaRPr b="0" i="0" sz="17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b="1" i="0" lang="en-US" sz="1700" u="none" cap="none" strike="noStrike">
                <a:solidFill>
                  <a:schemeClr val="accent6"/>
                </a:solidFill>
                <a:latin typeface="Verdana"/>
                <a:ea typeface="Verdana"/>
                <a:cs typeface="Verdana"/>
                <a:sym typeface="Verdana"/>
              </a:rPr>
              <a:t>THAN </a:t>
            </a:r>
            <a:endParaRPr b="0" i="0" sz="17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extLst>
    <p:ext uri="{DCECCB84-F9BA-43D5-87BE-67443E8EF086}">
      <p15:sldGuideLst>
        <p15:guide id="1" pos="529">
          <p15:clr>
            <a:srgbClr val="FA7B17"/>
          </p15:clr>
        </p15:guide>
        <p15:guide id="2" orient="horz" pos="680">
          <p15:clr>
            <a:srgbClr val="FA7B17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ustom Layout 1">
  <p:cSld name="CUSTOM"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7" name="Google Shape;147;g1f5f64c8c5e_0_46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053067" y="4288500"/>
            <a:ext cx="5138931" cy="2569500"/>
          </a:xfrm>
          <a:prstGeom prst="rect">
            <a:avLst/>
          </a:prstGeom>
          <a:noFill/>
          <a:ln>
            <a:noFill/>
          </a:ln>
        </p:spPr>
      </p:pic>
      <p:sp>
        <p:nvSpPr>
          <p:cNvPr id="148" name="Google Shape;148;g1f5f64c8c5e_0_463"/>
          <p:cNvSpPr txBox="1"/>
          <p:nvPr>
            <p:ph idx="1" type="body"/>
          </p:nvPr>
        </p:nvSpPr>
        <p:spPr>
          <a:xfrm>
            <a:off x="689300" y="2651733"/>
            <a:ext cx="4491600" cy="26784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>
            <a:lvl1pPr indent="-3048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36C"/>
              </a:buClr>
              <a:buSzPts val="1200"/>
              <a:buFont typeface="Verdana"/>
              <a:buChar char="●"/>
              <a:defRPr b="0" i="0" sz="1200" u="none" cap="none" strike="noStrike">
                <a:solidFill>
                  <a:srgbClr val="00636C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indent="-3048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36C"/>
              </a:buClr>
              <a:buSzPts val="1200"/>
              <a:buFont typeface="Verdana"/>
              <a:buChar char="○"/>
              <a:defRPr b="0" i="0" sz="1200" u="none" cap="none" strike="noStrike">
                <a:solidFill>
                  <a:srgbClr val="00636C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indent="-3048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36C"/>
              </a:buClr>
              <a:buSzPts val="1200"/>
              <a:buFont typeface="Verdana"/>
              <a:buChar char="■"/>
              <a:defRPr b="0" i="0" sz="1200" u="none" cap="none" strike="noStrike">
                <a:solidFill>
                  <a:srgbClr val="00636C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indent="-3048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36C"/>
              </a:buClr>
              <a:buSzPts val="1200"/>
              <a:buFont typeface="Verdana"/>
              <a:buChar char="●"/>
              <a:defRPr b="0" i="0" sz="1200" u="none" cap="none" strike="noStrike">
                <a:solidFill>
                  <a:srgbClr val="00636C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indent="-3048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36C"/>
              </a:buClr>
              <a:buSzPts val="1200"/>
              <a:buFont typeface="Verdana"/>
              <a:buChar char="○"/>
              <a:defRPr b="0" i="0" sz="1200" u="none" cap="none" strike="noStrike">
                <a:solidFill>
                  <a:srgbClr val="00636C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indent="-3048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36C"/>
              </a:buClr>
              <a:buSzPts val="1200"/>
              <a:buFont typeface="Verdana"/>
              <a:buChar char="■"/>
              <a:defRPr b="0" i="0" sz="1200" u="none" cap="none" strike="noStrike">
                <a:solidFill>
                  <a:srgbClr val="00636C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indent="-3048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36C"/>
              </a:buClr>
              <a:buSzPts val="1200"/>
              <a:buFont typeface="Verdana"/>
              <a:buChar char="●"/>
              <a:defRPr b="0" i="0" sz="1200" u="none" cap="none" strike="noStrike">
                <a:solidFill>
                  <a:srgbClr val="00636C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indent="-3048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36C"/>
              </a:buClr>
              <a:buSzPts val="1200"/>
              <a:buFont typeface="Verdana"/>
              <a:buChar char="○"/>
              <a:defRPr b="0" i="0" sz="1200" u="none" cap="none" strike="noStrike">
                <a:solidFill>
                  <a:srgbClr val="00636C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indent="-3048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36C"/>
              </a:buClr>
              <a:buSzPts val="1200"/>
              <a:buFont typeface="Verdana"/>
              <a:buChar char="■"/>
              <a:defRPr b="0" i="0" sz="1200" u="none" cap="none" strike="noStrike">
                <a:solidFill>
                  <a:srgbClr val="00636C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/>
        </p:txBody>
      </p:sp>
      <p:pic>
        <p:nvPicPr>
          <p:cNvPr id="149" name="Google Shape;149;g1f5f64c8c5e_0_46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656125" y="375927"/>
            <a:ext cx="1185971" cy="860616"/>
          </a:xfrm>
          <a:prstGeom prst="rect">
            <a:avLst/>
          </a:prstGeom>
          <a:noFill/>
          <a:ln>
            <a:noFill/>
          </a:ln>
        </p:spPr>
      </p:pic>
      <p:sp>
        <p:nvSpPr>
          <p:cNvPr id="150" name="Google Shape;150;g1f5f64c8c5e_0_463"/>
          <p:cNvSpPr txBox="1"/>
          <p:nvPr>
            <p:ph type="title"/>
          </p:nvPr>
        </p:nvSpPr>
        <p:spPr>
          <a:xfrm>
            <a:off x="710400" y="489600"/>
            <a:ext cx="8193900" cy="7896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1" i="0" sz="32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51" name="Google Shape;151;g1f5f64c8c5e_0_463"/>
          <p:cNvSpPr txBox="1"/>
          <p:nvPr>
            <p:ph idx="2" type="body"/>
          </p:nvPr>
        </p:nvSpPr>
        <p:spPr>
          <a:xfrm>
            <a:off x="709033" y="1174551"/>
            <a:ext cx="8174400" cy="5712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>
            <a:lvl1pPr indent="-3048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Verdana"/>
              <a:buChar char="➔"/>
              <a:defRPr b="0" i="0" sz="21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indent="-30480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Verdana"/>
              <a:buChar char="◆"/>
              <a:defRPr b="0" i="0" sz="12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indent="-304800" lvl="2" marL="13716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Verdana"/>
              <a:buChar char="●"/>
              <a:defRPr b="0" i="0" sz="12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indent="-304800" lvl="3" marL="18288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Verdana"/>
              <a:buChar char="○"/>
              <a:defRPr b="0" i="0" sz="12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indent="-304800" lvl="4" marL="22860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Verdana"/>
              <a:buChar char="◆"/>
              <a:defRPr b="0" i="0" sz="12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indent="-304800" lvl="5" marL="2743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Verdana"/>
              <a:buChar char="●"/>
              <a:defRPr b="0" i="0" sz="12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indent="-304800" lvl="6" marL="3200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Verdana"/>
              <a:buChar char="○"/>
              <a:defRPr b="0" i="0" sz="12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indent="-304800" lvl="7" marL="36576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Verdana"/>
              <a:buChar char="◆"/>
              <a:defRPr b="0" i="0" sz="12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indent="-304800" lvl="8" marL="41148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Verdana"/>
              <a:buChar char="●"/>
              <a:defRPr b="0" i="0" sz="12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orient="horz" pos="1671">
          <p15:clr>
            <a:srgbClr val="FA7B17"/>
          </p15:clr>
        </p15:guide>
        <p15:guide id="2" pos="529">
          <p15:clr>
            <a:srgbClr val="FA7B17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g1f5f64c8c5e_0_89"/>
          <p:cNvSpPr txBox="1"/>
          <p:nvPr>
            <p:ph type="title"/>
          </p:nvPr>
        </p:nvSpPr>
        <p:spPr>
          <a:xfrm>
            <a:off x="415600" y="593367"/>
            <a:ext cx="11360700" cy="7635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9pPr>
          </a:lstStyle>
          <a:p/>
        </p:txBody>
      </p:sp>
      <p:sp>
        <p:nvSpPr>
          <p:cNvPr id="22" name="Google Shape;22;g1f5f64c8c5e_0_89"/>
          <p:cNvSpPr txBox="1"/>
          <p:nvPr>
            <p:ph idx="1" type="body"/>
          </p:nvPr>
        </p:nvSpPr>
        <p:spPr>
          <a:xfrm>
            <a:off x="415600" y="1536633"/>
            <a:ext cx="11360700" cy="45552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rmAutofit/>
          </a:bodyPr>
          <a:lstStyle>
            <a:lvl1pPr indent="-381000" lvl="0" marL="457200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1pPr>
            <a:lvl2pPr indent="-349250" lvl="1" marL="914400"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2pPr>
            <a:lvl3pPr indent="-349250" lvl="2" marL="1371600"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3pPr>
            <a:lvl4pPr indent="-349250" lvl="3" marL="1828800"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4pPr>
            <a:lvl5pPr indent="-349250" lvl="4" marL="2286000"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5pPr>
            <a:lvl6pPr indent="-349250" lvl="5" marL="2743200"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6pPr>
            <a:lvl7pPr indent="-349250" lvl="6" marL="3200400"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7pPr>
            <a:lvl8pPr indent="-349250" lvl="7" marL="3657600"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8pPr>
            <a:lvl9pPr indent="-349250" lvl="8" marL="4114800"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9pPr>
          </a:lstStyle>
          <a:p/>
        </p:txBody>
      </p:sp>
      <p:sp>
        <p:nvSpPr>
          <p:cNvPr id="23" name="Google Shape;23;g1f5f64c8c5e_0_89"/>
          <p:cNvSpPr txBox="1"/>
          <p:nvPr>
            <p:ph idx="12" type="sldNum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g1f5f64c8c5e_0_93"/>
          <p:cNvSpPr txBox="1"/>
          <p:nvPr>
            <p:ph type="title"/>
          </p:nvPr>
        </p:nvSpPr>
        <p:spPr>
          <a:xfrm>
            <a:off x="415600" y="593367"/>
            <a:ext cx="11360700" cy="7635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9pPr>
          </a:lstStyle>
          <a:p/>
        </p:txBody>
      </p:sp>
      <p:sp>
        <p:nvSpPr>
          <p:cNvPr id="26" name="Google Shape;26;g1f5f64c8c5e_0_93"/>
          <p:cNvSpPr txBox="1"/>
          <p:nvPr>
            <p:ph idx="1" type="body"/>
          </p:nvPr>
        </p:nvSpPr>
        <p:spPr>
          <a:xfrm>
            <a:off x="415600" y="1536633"/>
            <a:ext cx="5333100" cy="45552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rmAutofit/>
          </a:bodyPr>
          <a:lstStyle>
            <a:lvl1pPr indent="-349250" lvl="0" marL="457200">
              <a:spcBef>
                <a:spcPts val="0"/>
              </a:spcBef>
              <a:spcAft>
                <a:spcPts val="0"/>
              </a:spcAft>
              <a:buSzPts val="1900"/>
              <a:buChar char="●"/>
              <a:defRPr sz="1900"/>
            </a:lvl1pPr>
            <a:lvl2pPr indent="-330200" lvl="1" marL="91440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2pPr>
            <a:lvl3pPr indent="-330200" lvl="2" marL="137160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3pPr>
            <a:lvl4pPr indent="-330200" lvl="3" marL="182880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4pPr>
            <a:lvl5pPr indent="-330200" lvl="4" marL="228600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5pPr>
            <a:lvl6pPr indent="-330200" lvl="5" marL="274320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6pPr>
            <a:lvl7pPr indent="-330200" lvl="6" marL="320040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7pPr>
            <a:lvl8pPr indent="-330200" lvl="7" marL="365760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8pPr>
            <a:lvl9pPr indent="-330200" lvl="8" marL="411480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9pPr>
          </a:lstStyle>
          <a:p/>
        </p:txBody>
      </p:sp>
      <p:sp>
        <p:nvSpPr>
          <p:cNvPr id="27" name="Google Shape;27;g1f5f64c8c5e_0_93"/>
          <p:cNvSpPr txBox="1"/>
          <p:nvPr>
            <p:ph idx="2" type="body"/>
          </p:nvPr>
        </p:nvSpPr>
        <p:spPr>
          <a:xfrm>
            <a:off x="6443200" y="1536633"/>
            <a:ext cx="5333100" cy="45552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rmAutofit/>
          </a:bodyPr>
          <a:lstStyle>
            <a:lvl1pPr indent="-349250" lvl="0" marL="457200">
              <a:spcBef>
                <a:spcPts val="0"/>
              </a:spcBef>
              <a:spcAft>
                <a:spcPts val="0"/>
              </a:spcAft>
              <a:buSzPts val="1900"/>
              <a:buChar char="●"/>
              <a:defRPr sz="1900"/>
            </a:lvl1pPr>
            <a:lvl2pPr indent="-330200" lvl="1" marL="91440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2pPr>
            <a:lvl3pPr indent="-330200" lvl="2" marL="137160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3pPr>
            <a:lvl4pPr indent="-330200" lvl="3" marL="182880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4pPr>
            <a:lvl5pPr indent="-330200" lvl="4" marL="228600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5pPr>
            <a:lvl6pPr indent="-330200" lvl="5" marL="274320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6pPr>
            <a:lvl7pPr indent="-330200" lvl="6" marL="320040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7pPr>
            <a:lvl8pPr indent="-330200" lvl="7" marL="365760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8pPr>
            <a:lvl9pPr indent="-330200" lvl="8" marL="411480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9pPr>
          </a:lstStyle>
          <a:p/>
        </p:txBody>
      </p:sp>
      <p:sp>
        <p:nvSpPr>
          <p:cNvPr id="28" name="Google Shape;28;g1f5f64c8c5e_0_93"/>
          <p:cNvSpPr txBox="1"/>
          <p:nvPr>
            <p:ph idx="12" type="sldNum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g1f5f64c8c5e_0_98"/>
          <p:cNvSpPr txBox="1"/>
          <p:nvPr>
            <p:ph type="title"/>
          </p:nvPr>
        </p:nvSpPr>
        <p:spPr>
          <a:xfrm>
            <a:off x="415600" y="593367"/>
            <a:ext cx="11360700" cy="7635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9pPr>
          </a:lstStyle>
          <a:p/>
        </p:txBody>
      </p:sp>
      <p:sp>
        <p:nvSpPr>
          <p:cNvPr id="31" name="Google Shape;31;g1f5f64c8c5e_0_98"/>
          <p:cNvSpPr txBox="1"/>
          <p:nvPr>
            <p:ph idx="12" type="sldNum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g1f5f64c8c5e_0_101"/>
          <p:cNvSpPr txBox="1"/>
          <p:nvPr>
            <p:ph type="title"/>
          </p:nvPr>
        </p:nvSpPr>
        <p:spPr>
          <a:xfrm>
            <a:off x="415600" y="740800"/>
            <a:ext cx="3744000" cy="1007700"/>
          </a:xfrm>
          <a:prstGeom prst="rect">
            <a:avLst/>
          </a:prstGeom>
        </p:spPr>
        <p:txBody>
          <a:bodyPr anchorCtr="0" anchor="b" bIns="121900" lIns="121900" spcFirstLastPara="1" rIns="121900" wrap="square" tIns="12190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2pPr>
            <a:lvl3pPr lvl="2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3pPr>
            <a:lvl4pPr lvl="3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4pPr>
            <a:lvl5pPr lvl="4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5pPr>
            <a:lvl6pPr lvl="5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6pPr>
            <a:lvl7pPr lvl="6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7pPr>
            <a:lvl8pPr lvl="7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8pPr>
            <a:lvl9pPr lvl="8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9pPr>
          </a:lstStyle>
          <a:p/>
        </p:txBody>
      </p:sp>
      <p:sp>
        <p:nvSpPr>
          <p:cNvPr id="34" name="Google Shape;34;g1f5f64c8c5e_0_101"/>
          <p:cNvSpPr txBox="1"/>
          <p:nvPr>
            <p:ph idx="1" type="body"/>
          </p:nvPr>
        </p:nvSpPr>
        <p:spPr>
          <a:xfrm>
            <a:off x="415600" y="1852800"/>
            <a:ext cx="3744000" cy="42393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rmAutofit/>
          </a:bodyPr>
          <a:lstStyle>
            <a:lvl1pPr indent="-330200" lvl="0" marL="45720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1pPr>
            <a:lvl2pPr indent="-330200" lvl="1" marL="91440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2pPr>
            <a:lvl3pPr indent="-330200" lvl="2" marL="137160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3pPr>
            <a:lvl4pPr indent="-330200" lvl="3" marL="182880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4pPr>
            <a:lvl5pPr indent="-330200" lvl="4" marL="228600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5pPr>
            <a:lvl6pPr indent="-330200" lvl="5" marL="274320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6pPr>
            <a:lvl7pPr indent="-330200" lvl="6" marL="320040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7pPr>
            <a:lvl8pPr indent="-330200" lvl="7" marL="365760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8pPr>
            <a:lvl9pPr indent="-330200" lvl="8" marL="411480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9pPr>
          </a:lstStyle>
          <a:p/>
        </p:txBody>
      </p:sp>
      <p:sp>
        <p:nvSpPr>
          <p:cNvPr id="35" name="Google Shape;35;g1f5f64c8c5e_0_101"/>
          <p:cNvSpPr txBox="1"/>
          <p:nvPr>
            <p:ph idx="12" type="sldNum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g1f5f64c8c5e_0_105"/>
          <p:cNvSpPr txBox="1"/>
          <p:nvPr>
            <p:ph type="title"/>
          </p:nvPr>
        </p:nvSpPr>
        <p:spPr>
          <a:xfrm>
            <a:off x="653667" y="600200"/>
            <a:ext cx="8490300" cy="54543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1pPr>
            <a:lvl2pPr lvl="1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2pPr>
            <a:lvl3pPr lvl="2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3pPr>
            <a:lvl4pPr lvl="3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4pPr>
            <a:lvl5pPr lvl="4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5pPr>
            <a:lvl6pPr lvl="5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6pPr>
            <a:lvl7pPr lvl="6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7pPr>
            <a:lvl8pPr lvl="7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8pPr>
            <a:lvl9pPr lvl="8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9pPr>
          </a:lstStyle>
          <a:p/>
        </p:txBody>
      </p:sp>
      <p:sp>
        <p:nvSpPr>
          <p:cNvPr id="38" name="Google Shape;38;g1f5f64c8c5e_0_105"/>
          <p:cNvSpPr txBox="1"/>
          <p:nvPr>
            <p:ph idx="12" type="sldNum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9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g1f5f64c8c5e_0_108"/>
          <p:cNvSpPr/>
          <p:nvPr/>
        </p:nvSpPr>
        <p:spPr>
          <a:xfrm>
            <a:off x="6096000" y="-167"/>
            <a:ext cx="6096000" cy="6858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1" name="Google Shape;41;g1f5f64c8c5e_0_108"/>
          <p:cNvSpPr txBox="1"/>
          <p:nvPr>
            <p:ph type="title"/>
          </p:nvPr>
        </p:nvSpPr>
        <p:spPr>
          <a:xfrm>
            <a:off x="354000" y="1644233"/>
            <a:ext cx="5393700" cy="1976400"/>
          </a:xfrm>
          <a:prstGeom prst="rect">
            <a:avLst/>
          </a:prstGeom>
        </p:spPr>
        <p:txBody>
          <a:bodyPr anchorCtr="0" anchor="b" bIns="121900" lIns="121900" spcFirstLastPara="1" rIns="121900" wrap="square" tIns="1219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1pPr>
            <a:lvl2pPr lvl="1" algn="ctr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2pPr>
            <a:lvl3pPr lvl="2" algn="ctr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3pPr>
            <a:lvl4pPr lvl="3" algn="ctr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4pPr>
            <a:lvl5pPr lvl="4" algn="ctr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5pPr>
            <a:lvl6pPr lvl="5" algn="ctr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6pPr>
            <a:lvl7pPr lvl="6" algn="ctr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7pPr>
            <a:lvl8pPr lvl="7" algn="ctr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8pPr>
            <a:lvl9pPr lvl="8" algn="ctr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9pPr>
          </a:lstStyle>
          <a:p/>
        </p:txBody>
      </p:sp>
      <p:sp>
        <p:nvSpPr>
          <p:cNvPr id="42" name="Google Shape;42;g1f5f64c8c5e_0_108"/>
          <p:cNvSpPr txBox="1"/>
          <p:nvPr>
            <p:ph idx="1" type="subTitle"/>
          </p:nvPr>
        </p:nvSpPr>
        <p:spPr>
          <a:xfrm>
            <a:off x="354000" y="3737433"/>
            <a:ext cx="5393700" cy="16467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43" name="Google Shape;43;g1f5f64c8c5e_0_108"/>
          <p:cNvSpPr txBox="1"/>
          <p:nvPr>
            <p:ph idx="2" type="body"/>
          </p:nvPr>
        </p:nvSpPr>
        <p:spPr>
          <a:xfrm>
            <a:off x="6586000" y="965433"/>
            <a:ext cx="5115900" cy="49269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rmAutofit/>
          </a:bodyPr>
          <a:lstStyle>
            <a:lvl1pPr indent="-381000" lvl="0" marL="457200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1pPr>
            <a:lvl2pPr indent="-349250" lvl="1" marL="914400"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2pPr>
            <a:lvl3pPr indent="-349250" lvl="2" marL="1371600"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3pPr>
            <a:lvl4pPr indent="-349250" lvl="3" marL="1828800"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4pPr>
            <a:lvl5pPr indent="-349250" lvl="4" marL="2286000"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5pPr>
            <a:lvl6pPr indent="-349250" lvl="5" marL="2743200"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6pPr>
            <a:lvl7pPr indent="-349250" lvl="6" marL="3200400"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7pPr>
            <a:lvl8pPr indent="-349250" lvl="7" marL="3657600"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8pPr>
            <a:lvl9pPr indent="-349250" lvl="8" marL="4114800"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9pPr>
          </a:lstStyle>
          <a:p/>
        </p:txBody>
      </p:sp>
      <p:sp>
        <p:nvSpPr>
          <p:cNvPr id="44" name="Google Shape;44;g1f5f64c8c5e_0_108"/>
          <p:cNvSpPr txBox="1"/>
          <p:nvPr>
            <p:ph idx="12" type="sldNum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g1f5f64c8c5e_0_114"/>
          <p:cNvSpPr txBox="1"/>
          <p:nvPr>
            <p:ph idx="1" type="body"/>
          </p:nvPr>
        </p:nvSpPr>
        <p:spPr>
          <a:xfrm>
            <a:off x="415600" y="5640767"/>
            <a:ext cx="7998300" cy="8067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</a:lstStyle>
          <a:p/>
        </p:txBody>
      </p:sp>
      <p:sp>
        <p:nvSpPr>
          <p:cNvPr id="47" name="Google Shape;47;g1f5f64c8c5e_0_114"/>
          <p:cNvSpPr txBox="1"/>
          <p:nvPr>
            <p:ph idx="12" type="sldNum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5" Type="http://schemas.openxmlformats.org/officeDocument/2006/relationships/theme" Target="../theme/theme3.xml"/><Relationship Id="rId14" Type="http://schemas.openxmlformats.org/officeDocument/2006/relationships/slideLayout" Target="../slideLayouts/slideLayout1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<Relationships xmlns="http://schemas.openxmlformats.org/package/2006/relationships"><Relationship Id="rId10" Type="http://schemas.openxmlformats.org/officeDocument/2006/relationships/theme" Target="../theme/theme1.xml"/><Relationship Id="rId1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6.xml"/><Relationship Id="rId3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1.xml"/><Relationship Id="rId8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g1f5f64c8c5e_0_78"/>
          <p:cNvSpPr txBox="1"/>
          <p:nvPr>
            <p:ph type="title"/>
          </p:nvPr>
        </p:nvSpPr>
        <p:spPr>
          <a:xfrm>
            <a:off x="415600" y="593367"/>
            <a:ext cx="11360700" cy="7635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None/>
              <a:defRPr sz="37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None/>
              <a:defRPr sz="37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None/>
              <a:defRPr sz="37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None/>
              <a:defRPr sz="37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None/>
              <a:defRPr sz="37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None/>
              <a:defRPr sz="37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None/>
              <a:defRPr sz="37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None/>
              <a:defRPr sz="37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None/>
              <a:defRPr sz="37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11" name="Google Shape;11;g1f5f64c8c5e_0_78"/>
          <p:cNvSpPr txBox="1"/>
          <p:nvPr>
            <p:ph idx="1" type="body"/>
          </p:nvPr>
        </p:nvSpPr>
        <p:spPr>
          <a:xfrm>
            <a:off x="415600" y="1536633"/>
            <a:ext cx="11360700" cy="45552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rmAutofit/>
          </a:bodyPr>
          <a:lstStyle>
            <a:lvl1pPr indent="-3810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Char char="●"/>
              <a:defRPr sz="2400">
                <a:solidFill>
                  <a:schemeClr val="dk2"/>
                </a:solidFill>
              </a:defRPr>
            </a:lvl1pPr>
            <a:lvl2pPr indent="-34925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Char char="○"/>
              <a:defRPr sz="1900">
                <a:solidFill>
                  <a:schemeClr val="dk2"/>
                </a:solidFill>
              </a:defRPr>
            </a:lvl2pPr>
            <a:lvl3pPr indent="-34925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Char char="■"/>
              <a:defRPr sz="1900">
                <a:solidFill>
                  <a:schemeClr val="dk2"/>
                </a:solidFill>
              </a:defRPr>
            </a:lvl3pPr>
            <a:lvl4pPr indent="-34925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Char char="●"/>
              <a:defRPr sz="1900">
                <a:solidFill>
                  <a:schemeClr val="dk2"/>
                </a:solidFill>
              </a:defRPr>
            </a:lvl4pPr>
            <a:lvl5pPr indent="-34925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Char char="○"/>
              <a:defRPr sz="1900">
                <a:solidFill>
                  <a:schemeClr val="dk2"/>
                </a:solidFill>
              </a:defRPr>
            </a:lvl5pPr>
            <a:lvl6pPr indent="-34925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Char char="■"/>
              <a:defRPr sz="1900">
                <a:solidFill>
                  <a:schemeClr val="dk2"/>
                </a:solidFill>
              </a:defRPr>
            </a:lvl6pPr>
            <a:lvl7pPr indent="-34925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Char char="●"/>
              <a:defRPr sz="1900">
                <a:solidFill>
                  <a:schemeClr val="dk2"/>
                </a:solidFill>
              </a:defRPr>
            </a:lvl7pPr>
            <a:lvl8pPr indent="-34925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Char char="○"/>
              <a:defRPr sz="1900">
                <a:solidFill>
                  <a:schemeClr val="dk2"/>
                </a:solidFill>
              </a:defRPr>
            </a:lvl8pPr>
            <a:lvl9pPr indent="-34925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Char char="■"/>
              <a:defRPr sz="19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12" name="Google Shape;12;g1f5f64c8c5e_0_78"/>
          <p:cNvSpPr txBox="1"/>
          <p:nvPr>
            <p:ph idx="12" type="sldNum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rmAutofit/>
          </a:bodyPr>
          <a:lstStyle>
            <a:lvl1pPr lvl="0" algn="r">
              <a:buNone/>
              <a:defRPr sz="1300">
                <a:solidFill>
                  <a:schemeClr val="dk2"/>
                </a:solidFill>
              </a:defRPr>
            </a:lvl1pPr>
            <a:lvl2pPr lvl="1" algn="r">
              <a:buNone/>
              <a:defRPr sz="1300">
                <a:solidFill>
                  <a:schemeClr val="dk2"/>
                </a:solidFill>
              </a:defRPr>
            </a:lvl2pPr>
            <a:lvl3pPr lvl="2" algn="r">
              <a:buNone/>
              <a:defRPr sz="1300">
                <a:solidFill>
                  <a:schemeClr val="dk2"/>
                </a:solidFill>
              </a:defRPr>
            </a:lvl3pPr>
            <a:lvl4pPr lvl="3" algn="r">
              <a:buNone/>
              <a:defRPr sz="1300">
                <a:solidFill>
                  <a:schemeClr val="dk2"/>
                </a:solidFill>
              </a:defRPr>
            </a:lvl4pPr>
            <a:lvl5pPr lvl="4" algn="r">
              <a:buNone/>
              <a:defRPr sz="1300">
                <a:solidFill>
                  <a:schemeClr val="dk2"/>
                </a:solidFill>
              </a:defRPr>
            </a:lvl5pPr>
            <a:lvl6pPr lvl="5" algn="r">
              <a:buNone/>
              <a:defRPr sz="1300">
                <a:solidFill>
                  <a:schemeClr val="dk2"/>
                </a:solidFill>
              </a:defRPr>
            </a:lvl6pPr>
            <a:lvl7pPr lvl="6" algn="r">
              <a:buNone/>
              <a:defRPr sz="1300">
                <a:solidFill>
                  <a:schemeClr val="dk2"/>
                </a:solidFill>
              </a:defRPr>
            </a:lvl7pPr>
            <a:lvl8pPr lvl="7" algn="r">
              <a:buNone/>
              <a:defRPr sz="1300">
                <a:solidFill>
                  <a:schemeClr val="dk2"/>
                </a:solidFill>
              </a:defRPr>
            </a:lvl8pPr>
            <a:lvl9pPr lvl="8" algn="r">
              <a:buNone/>
              <a:defRPr sz="13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accent1="accent1" accent2="accent2" accent3="accent3" accent4="accent4" accent5="accent5" accent6="accent6" bg1="lt1" bg2="dk2" tx1="dk1" tx2="lt2" folHlink="folHlink" hlink="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1.png"/><Relationship Id="rId4" Type="http://schemas.openxmlformats.org/officeDocument/2006/relationships/image" Target="../media/image12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5.png"/><Relationship Id="rId4" Type="http://schemas.openxmlformats.org/officeDocument/2006/relationships/image" Target="../media/image14.png"/><Relationship Id="rId5" Type="http://schemas.openxmlformats.org/officeDocument/2006/relationships/image" Target="../media/image4.png"/><Relationship Id="rId6" Type="http://schemas.openxmlformats.org/officeDocument/2006/relationships/image" Target="../media/image8.png"/><Relationship Id="rId7" Type="http://schemas.openxmlformats.org/officeDocument/2006/relationships/image" Target="../media/image7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8.png"/><Relationship Id="rId4" Type="http://schemas.openxmlformats.org/officeDocument/2006/relationships/image" Target="../media/image17.png"/><Relationship Id="rId5" Type="http://schemas.openxmlformats.org/officeDocument/2006/relationships/image" Target="../media/image19.png"/><Relationship Id="rId6" Type="http://schemas.openxmlformats.org/officeDocument/2006/relationships/image" Target="../media/image16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6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6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20.png"/><Relationship Id="rId4" Type="http://schemas.openxmlformats.org/officeDocument/2006/relationships/image" Target="../media/image11.png"/><Relationship Id="rId5" Type="http://schemas.openxmlformats.org/officeDocument/2006/relationships/image" Target="../media/image13.png"/><Relationship Id="rId6" Type="http://schemas.openxmlformats.org/officeDocument/2006/relationships/image" Target="../media/image12.png"/><Relationship Id="rId7" Type="http://schemas.openxmlformats.org/officeDocument/2006/relationships/hyperlink" Target="https://icleiusa.org/wp-content/uploads/2023/01/The-Ambition-Gap-From-Intent-to-Implementation-in-Local-Climate-Action-.pdf" TargetMode="External"/><Relationship Id="rId8" Type="http://schemas.openxmlformats.org/officeDocument/2006/relationships/hyperlink" Target="https://www.resourcex.net/essential-guide-to-priority-based-budgeting" TargetMode="Externa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g1f5f64c8c5e_0_373"/>
          <p:cNvSpPr txBox="1"/>
          <p:nvPr>
            <p:ph idx="1" type="subTitle"/>
          </p:nvPr>
        </p:nvSpPr>
        <p:spPr>
          <a:xfrm>
            <a:off x="510375" y="4044556"/>
            <a:ext cx="4244100" cy="13077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</a:pPr>
            <a:r>
              <a:rPr lang="en-US">
                <a:solidFill>
                  <a:srgbClr val="000000"/>
                </a:solidFill>
              </a:rPr>
              <a:t>March 8th, 2023</a:t>
            </a:r>
            <a:endParaRPr>
              <a:solidFill>
                <a:srgbClr val="000000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</a:pPr>
            <a:r>
              <a:rPr lang="en-US">
                <a:solidFill>
                  <a:srgbClr val="000000"/>
                </a:solidFill>
              </a:rPr>
              <a:t>Kick-Off and Q&amp;A </a:t>
            </a:r>
            <a:endParaRPr>
              <a:solidFill>
                <a:srgbClr val="000000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</a:pPr>
            <a:r>
              <a:rPr i="1" lang="en-US" sz="1800">
                <a:solidFill>
                  <a:srgbClr val="000000"/>
                </a:solidFill>
              </a:rPr>
              <a:t>Introductory remarks from each participating trainer and participants</a:t>
            </a:r>
            <a:endParaRPr i="1" sz="1800">
              <a:solidFill>
                <a:srgbClr val="000000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</a:pPr>
            <a:r>
              <a:t/>
            </a:r>
            <a:endParaRPr/>
          </a:p>
        </p:txBody>
      </p:sp>
      <p:sp>
        <p:nvSpPr>
          <p:cNvPr id="157" name="Google Shape;157;g1f5f64c8c5e_0_373"/>
          <p:cNvSpPr txBox="1"/>
          <p:nvPr/>
        </p:nvSpPr>
        <p:spPr>
          <a:xfrm>
            <a:off x="510382" y="2201516"/>
            <a:ext cx="4244100" cy="19320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Verdana"/>
              <a:buNone/>
            </a:pPr>
            <a:r>
              <a:rPr b="1" lang="en-US" sz="32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Welcome to Budgeting for Climate Action!</a:t>
            </a:r>
            <a:endParaRPr b="0" i="0" sz="19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58" name="Google Shape;158;g1f5f64c8c5e_0_37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2247966" cy="2064766"/>
          </a:xfrm>
          <a:prstGeom prst="rect">
            <a:avLst/>
          </a:prstGeom>
          <a:noFill/>
          <a:ln>
            <a:noFill/>
          </a:ln>
        </p:spPr>
      </p:pic>
      <p:pic>
        <p:nvPicPr>
          <p:cNvPr id="159" name="Google Shape;159;g1f5f64c8c5e_0_37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502025" y="193250"/>
            <a:ext cx="3067402" cy="15337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g1f94a1db84f_0_0"/>
          <p:cNvSpPr txBox="1"/>
          <p:nvPr>
            <p:ph type="title"/>
          </p:nvPr>
        </p:nvSpPr>
        <p:spPr>
          <a:xfrm>
            <a:off x="947200" y="655733"/>
            <a:ext cx="10886100" cy="5925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ICLEI: Who We Are </a:t>
            </a:r>
            <a:endParaRPr/>
          </a:p>
        </p:txBody>
      </p:sp>
      <p:sp>
        <p:nvSpPr>
          <p:cNvPr id="165" name="Google Shape;165;g1f94a1db84f_0_0"/>
          <p:cNvSpPr/>
          <p:nvPr/>
        </p:nvSpPr>
        <p:spPr>
          <a:xfrm>
            <a:off x="7584167" y="1603500"/>
            <a:ext cx="4375500" cy="3945300"/>
          </a:xfrm>
          <a:prstGeom prst="rect">
            <a:avLst/>
          </a:prstGeom>
          <a:solidFill>
            <a:schemeClr val="dk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300" u="sng">
                <a:solidFill>
                  <a:schemeClr val="lt1"/>
                </a:solidFill>
              </a:rPr>
              <a:t>ICLEI Global Impact</a:t>
            </a:r>
            <a:endParaRPr b="1" sz="2300" u="sng">
              <a:solidFill>
                <a:schemeClr val="lt1"/>
              </a:solidFill>
            </a:endParaRPr>
          </a:p>
          <a:p>
            <a:pPr indent="-450850" lvl="0" marL="6096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300"/>
              <a:buChar char="●"/>
            </a:pPr>
            <a:r>
              <a:rPr b="1" lang="en-US" sz="2300">
                <a:solidFill>
                  <a:schemeClr val="lt1"/>
                </a:solidFill>
              </a:rPr>
              <a:t>2500+ </a:t>
            </a:r>
            <a:r>
              <a:rPr b="1" lang="en-US" sz="2300">
                <a:solidFill>
                  <a:schemeClr val="accent2"/>
                </a:solidFill>
              </a:rPr>
              <a:t>Local &amp; Regional Governments</a:t>
            </a:r>
            <a:r>
              <a:rPr b="1" lang="en-US" sz="2300">
                <a:solidFill>
                  <a:schemeClr val="lt1"/>
                </a:solidFill>
              </a:rPr>
              <a:t> </a:t>
            </a:r>
            <a:endParaRPr b="1" sz="2300">
              <a:solidFill>
                <a:schemeClr val="lt1"/>
              </a:solidFill>
            </a:endParaRPr>
          </a:p>
          <a:p>
            <a:pPr indent="-450850" lvl="0" marL="6096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300"/>
              <a:buChar char="●"/>
            </a:pPr>
            <a:r>
              <a:rPr b="1" lang="en-US" sz="2300">
                <a:solidFill>
                  <a:schemeClr val="lt1"/>
                </a:solidFill>
              </a:rPr>
              <a:t>24 </a:t>
            </a:r>
            <a:r>
              <a:rPr b="1" lang="en-US" sz="2300">
                <a:solidFill>
                  <a:schemeClr val="accent2"/>
                </a:solidFill>
              </a:rPr>
              <a:t>Offices Worldwide</a:t>
            </a:r>
            <a:endParaRPr b="1" sz="2300">
              <a:solidFill>
                <a:schemeClr val="accent2"/>
              </a:solidFill>
            </a:endParaRPr>
          </a:p>
          <a:p>
            <a:pPr indent="-450850" lvl="0" marL="6096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300"/>
              <a:buChar char="●"/>
            </a:pPr>
            <a:r>
              <a:rPr b="1" lang="en-US" sz="2300">
                <a:solidFill>
                  <a:schemeClr val="accent2"/>
                </a:solidFill>
              </a:rPr>
              <a:t>Active in</a:t>
            </a:r>
            <a:r>
              <a:rPr b="1" lang="en-US" sz="2300">
                <a:solidFill>
                  <a:schemeClr val="lt1"/>
                </a:solidFill>
              </a:rPr>
              <a:t> 125+ </a:t>
            </a:r>
            <a:r>
              <a:rPr b="1" lang="en-US" sz="2300">
                <a:solidFill>
                  <a:schemeClr val="accent2"/>
                </a:solidFill>
              </a:rPr>
              <a:t>Countries </a:t>
            </a:r>
            <a:endParaRPr b="1" sz="2300">
              <a:solidFill>
                <a:schemeClr val="accent2"/>
              </a:solidFill>
            </a:endParaRPr>
          </a:p>
          <a:p>
            <a:pPr indent="-450850" lvl="0" marL="6096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300"/>
              <a:buChar char="●"/>
            </a:pPr>
            <a:r>
              <a:rPr b="1" lang="en-US" sz="2300">
                <a:solidFill>
                  <a:schemeClr val="accent2"/>
                </a:solidFill>
              </a:rPr>
              <a:t>Impacting more than</a:t>
            </a:r>
            <a:r>
              <a:rPr b="1" lang="en-US" sz="2300">
                <a:solidFill>
                  <a:schemeClr val="lt1"/>
                </a:solidFill>
              </a:rPr>
              <a:t> 25% </a:t>
            </a:r>
            <a:r>
              <a:rPr b="1" lang="en-US" sz="2300">
                <a:solidFill>
                  <a:schemeClr val="accent2"/>
                </a:solidFill>
              </a:rPr>
              <a:t>of people living in cities</a:t>
            </a:r>
            <a:endParaRPr b="1" sz="2300">
              <a:solidFill>
                <a:schemeClr val="accent2"/>
              </a:solidFill>
            </a:endParaRPr>
          </a:p>
          <a:p>
            <a:pPr indent="-450850" lvl="0" marL="6096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300"/>
              <a:buChar char="●"/>
            </a:pPr>
            <a:r>
              <a:rPr b="1" lang="en-US" sz="2300">
                <a:solidFill>
                  <a:schemeClr val="lt1"/>
                </a:solidFill>
              </a:rPr>
              <a:t>5 </a:t>
            </a:r>
            <a:r>
              <a:rPr b="1" lang="en-US" sz="2300">
                <a:solidFill>
                  <a:schemeClr val="accent2"/>
                </a:solidFill>
              </a:rPr>
              <a:t>Interconnected Development Pathways</a:t>
            </a:r>
            <a:endParaRPr b="1" sz="2300">
              <a:solidFill>
                <a:schemeClr val="accent2"/>
              </a:solidFill>
            </a:endParaRPr>
          </a:p>
        </p:txBody>
      </p:sp>
      <p:sp>
        <p:nvSpPr>
          <p:cNvPr id="166" name="Google Shape;166;g1f94a1db84f_0_0"/>
          <p:cNvSpPr txBox="1"/>
          <p:nvPr>
            <p:ph idx="1" type="body"/>
          </p:nvPr>
        </p:nvSpPr>
        <p:spPr>
          <a:xfrm>
            <a:off x="720000" y="1473267"/>
            <a:ext cx="6748800" cy="40212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-425450" lvl="0" marL="6096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900"/>
              <a:buFont typeface="Arial"/>
              <a:buChar char="-"/>
            </a:pPr>
            <a:r>
              <a:rPr b="1" lang="en-US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rPr>
              <a:t>The ICLEI network is united for worldwide action.</a:t>
            </a:r>
            <a:endParaRPr b="1">
              <a:solidFill>
                <a:schemeClr val="accent3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425450" lvl="0" marL="6096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900"/>
              <a:buFont typeface="Arial"/>
              <a:buChar char="-"/>
            </a:pPr>
            <a:r>
              <a:rPr lang="en-US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rPr>
              <a:t>We influence sustainability policy and drive local action through </a:t>
            </a:r>
            <a:r>
              <a:rPr b="1" lang="en-US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rPr>
              <a:t>5 pathways:</a:t>
            </a:r>
            <a:r>
              <a:rPr lang="en-US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>
              <a:solidFill>
                <a:schemeClr val="accent3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425450" lvl="1" marL="1219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900"/>
              <a:buFont typeface="Arial"/>
              <a:buChar char="-"/>
            </a:pPr>
            <a:r>
              <a:rPr lang="en-US" sz="1900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rPr>
              <a:t>Low emissions</a:t>
            </a:r>
            <a:endParaRPr sz="1900">
              <a:solidFill>
                <a:schemeClr val="accent3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425450" lvl="1" marL="1219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900"/>
              <a:buFont typeface="Arial"/>
              <a:buChar char="-"/>
            </a:pPr>
            <a:r>
              <a:rPr lang="en-US" sz="1900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rPr>
              <a:t>Nature-based</a:t>
            </a:r>
            <a:endParaRPr sz="1900">
              <a:solidFill>
                <a:schemeClr val="accent3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425450" lvl="1" marL="1219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900"/>
              <a:buFont typeface="Arial"/>
              <a:buChar char="-"/>
            </a:pPr>
            <a:r>
              <a:rPr lang="en-US" sz="1900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rPr>
              <a:t>Resilient </a:t>
            </a:r>
            <a:endParaRPr sz="1900">
              <a:solidFill>
                <a:schemeClr val="accent3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425450" lvl="1" marL="1219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900"/>
              <a:buFont typeface="Arial"/>
              <a:buChar char="-"/>
            </a:pPr>
            <a:r>
              <a:rPr lang="en-US" sz="1900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rPr>
              <a:t>Equitable and people-centered</a:t>
            </a:r>
            <a:endParaRPr sz="1900">
              <a:solidFill>
                <a:schemeClr val="accent3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425450" lvl="1" marL="1219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900"/>
              <a:buFont typeface="Arial"/>
              <a:buChar char="-"/>
            </a:pPr>
            <a:r>
              <a:rPr lang="en-US" sz="1900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rPr>
              <a:t>Circular </a:t>
            </a:r>
            <a:endParaRPr sz="1900">
              <a:solidFill>
                <a:schemeClr val="accent3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425450" lvl="0" marL="6096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900"/>
              <a:buFont typeface="Arial"/>
              <a:buChar char="-"/>
            </a:pPr>
            <a:r>
              <a:rPr lang="en-US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rPr>
              <a:t>Our Members &amp; team of experts collaborate to achieve measurable progress towards more economically, socially, and environmentally sustainable forms of development and management.</a:t>
            </a:r>
            <a:endParaRPr>
              <a:solidFill>
                <a:schemeClr val="accent3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81000" lvl="0" marL="6096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Font typeface="Arial"/>
              <a:buChar char="-"/>
            </a:pPr>
            <a:r>
              <a:t/>
            </a:r>
            <a:endParaRPr>
              <a:solidFill>
                <a:schemeClr val="accent3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6096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700">
              <a:solidFill>
                <a:schemeClr val="accent3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6096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00">
              <a:solidFill>
                <a:schemeClr val="accent3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67" name="Google Shape;167;g1f94a1db84f_0_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616000" y="5819431"/>
            <a:ext cx="960000" cy="9600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68" name="Google Shape;168;g1f94a1db84f_0_0"/>
          <p:cNvPicPr preferRelativeResize="0"/>
          <p:nvPr/>
        </p:nvPicPr>
        <p:blipFill rotWithShape="1">
          <a:blip r:embed="rId4">
            <a:alphaModFix/>
          </a:blip>
          <a:srcRect b="0" l="-3220" r="3219" t="0"/>
          <a:stretch/>
        </p:blipFill>
        <p:spPr>
          <a:xfrm>
            <a:off x="10749050" y="5819424"/>
            <a:ext cx="960000" cy="9600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69" name="Google Shape;169;g1f94a1db84f_0_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68957" y="5819424"/>
            <a:ext cx="960001" cy="9600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70" name="Google Shape;170;g1f94a1db84f_0_0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992467" y="5819422"/>
            <a:ext cx="960000" cy="9600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71" name="Google Shape;171;g1f94a1db84f_0_0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8182533" y="5819422"/>
            <a:ext cx="960000" cy="9600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g1f94a1db84f_0_11"/>
          <p:cNvSpPr txBox="1"/>
          <p:nvPr>
            <p:ph type="title"/>
          </p:nvPr>
        </p:nvSpPr>
        <p:spPr>
          <a:xfrm>
            <a:off x="709033" y="491800"/>
            <a:ext cx="8491500" cy="4443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</a:pPr>
            <a:r>
              <a:rPr lang="en-US"/>
              <a:t>ICLEI USA</a:t>
            </a:r>
            <a:endParaRPr/>
          </a:p>
        </p:txBody>
      </p:sp>
      <p:sp>
        <p:nvSpPr>
          <p:cNvPr id="177" name="Google Shape;177;g1f94a1db84f_0_11"/>
          <p:cNvSpPr txBox="1"/>
          <p:nvPr/>
        </p:nvSpPr>
        <p:spPr>
          <a:xfrm>
            <a:off x="1381667" y="2895400"/>
            <a:ext cx="4288500" cy="5388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900">
              <a:highlight>
                <a:schemeClr val="dk1"/>
              </a:highlight>
            </a:endParaRPr>
          </a:p>
        </p:txBody>
      </p:sp>
      <p:grpSp>
        <p:nvGrpSpPr>
          <p:cNvPr id="178" name="Google Shape;178;g1f94a1db84f_0_11"/>
          <p:cNvGrpSpPr/>
          <p:nvPr/>
        </p:nvGrpSpPr>
        <p:grpSpPr>
          <a:xfrm>
            <a:off x="911289" y="1689559"/>
            <a:ext cx="8882111" cy="4668913"/>
            <a:chOff x="330175" y="1231925"/>
            <a:chExt cx="6661750" cy="3501772"/>
          </a:xfrm>
        </p:grpSpPr>
        <p:sp>
          <p:nvSpPr>
            <p:cNvPr id="179" name="Google Shape;179;g1f94a1db84f_0_11"/>
            <p:cNvSpPr/>
            <p:nvPr/>
          </p:nvSpPr>
          <p:spPr>
            <a:xfrm>
              <a:off x="1425725" y="4034400"/>
              <a:ext cx="5566200" cy="693300"/>
            </a:xfrm>
            <a:prstGeom prst="rect">
              <a:avLst/>
            </a:prstGeom>
            <a:solidFill>
              <a:schemeClr val="dk1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2300">
                  <a:solidFill>
                    <a:schemeClr val="accent2"/>
                  </a:solidFill>
                </a:rPr>
                <a:t>Supporting local climate action </a:t>
              </a:r>
              <a:r>
                <a:rPr b="1" lang="en-US" sz="2300">
                  <a:solidFill>
                    <a:schemeClr val="lt1"/>
                  </a:solidFill>
                </a:rPr>
                <a:t>for over 30 years</a:t>
              </a:r>
              <a:endParaRPr b="1" sz="2300">
                <a:solidFill>
                  <a:schemeClr val="lt1"/>
                </a:solidFill>
              </a:endParaRPr>
            </a:p>
          </p:txBody>
        </p:sp>
        <p:sp>
          <p:nvSpPr>
            <p:cNvPr id="180" name="Google Shape;180;g1f94a1db84f_0_11"/>
            <p:cNvSpPr/>
            <p:nvPr/>
          </p:nvSpPr>
          <p:spPr>
            <a:xfrm>
              <a:off x="1425725" y="2197825"/>
              <a:ext cx="3954000" cy="693300"/>
            </a:xfrm>
            <a:prstGeom prst="rect">
              <a:avLst/>
            </a:prstGeom>
            <a:solidFill>
              <a:schemeClr val="dk1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2300">
                  <a:solidFill>
                    <a:schemeClr val="accent2"/>
                  </a:solidFill>
                </a:rPr>
                <a:t>Represents </a:t>
              </a:r>
              <a:r>
                <a:rPr b="1" lang="en-US" sz="2300">
                  <a:solidFill>
                    <a:schemeClr val="lt1"/>
                  </a:solidFill>
                </a:rPr>
                <a:t>55+ million US residents</a:t>
              </a:r>
              <a:r>
                <a:rPr b="1" lang="en-US" sz="2300">
                  <a:solidFill>
                    <a:schemeClr val="accent2"/>
                  </a:solidFill>
                </a:rPr>
                <a:t> </a:t>
              </a:r>
              <a:endParaRPr b="1" sz="2300">
                <a:solidFill>
                  <a:schemeClr val="accent2"/>
                </a:solidFill>
              </a:endParaRPr>
            </a:p>
          </p:txBody>
        </p:sp>
        <p:sp>
          <p:nvSpPr>
            <p:cNvPr id="181" name="Google Shape;181;g1f94a1db84f_0_11"/>
            <p:cNvSpPr/>
            <p:nvPr/>
          </p:nvSpPr>
          <p:spPr>
            <a:xfrm>
              <a:off x="1425725" y="3132025"/>
              <a:ext cx="5220600" cy="693300"/>
            </a:xfrm>
            <a:prstGeom prst="rect">
              <a:avLst/>
            </a:prstGeom>
            <a:solidFill>
              <a:schemeClr val="dk1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2300">
                  <a:solidFill>
                    <a:schemeClr val="accent2"/>
                  </a:solidFill>
                </a:rPr>
                <a:t>Best in class </a:t>
              </a:r>
              <a:r>
                <a:rPr b="1" lang="en-US" sz="2300">
                  <a:solidFill>
                    <a:schemeClr val="lt1"/>
                  </a:solidFill>
                </a:rPr>
                <a:t>GHG mitigation standards, tools</a:t>
              </a:r>
              <a:endParaRPr b="1" sz="2300">
                <a:solidFill>
                  <a:schemeClr val="lt1"/>
                </a:solidFill>
              </a:endParaRPr>
            </a:p>
          </p:txBody>
        </p:sp>
        <p:sp>
          <p:nvSpPr>
            <p:cNvPr id="182" name="Google Shape;182;g1f94a1db84f_0_11"/>
            <p:cNvSpPr/>
            <p:nvPr/>
          </p:nvSpPr>
          <p:spPr>
            <a:xfrm>
              <a:off x="1425725" y="1231925"/>
              <a:ext cx="4039500" cy="693300"/>
            </a:xfrm>
            <a:prstGeom prst="rect">
              <a:avLst/>
            </a:prstGeom>
            <a:solidFill>
              <a:schemeClr val="dk1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2300">
                  <a:solidFill>
                    <a:schemeClr val="accent2"/>
                  </a:solidFill>
                </a:rPr>
                <a:t>Serves more than </a:t>
              </a:r>
              <a:r>
                <a:rPr b="1" lang="en-US" sz="2300">
                  <a:solidFill>
                    <a:schemeClr val="lt1"/>
                  </a:solidFill>
                </a:rPr>
                <a:t>300 communities</a:t>
              </a:r>
              <a:endParaRPr b="1" sz="2300">
                <a:solidFill>
                  <a:schemeClr val="lt1"/>
                </a:solidFill>
              </a:endParaRPr>
            </a:p>
          </p:txBody>
        </p:sp>
        <p:pic>
          <p:nvPicPr>
            <p:cNvPr id="183" name="Google Shape;183;g1f94a1db84f_0_11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410875" y="4013697"/>
              <a:ext cx="720000" cy="7200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84" name="Google Shape;184;g1f94a1db84f_0_11"/>
            <p:cNvPicPr preferRelativeResize="0"/>
            <p:nvPr/>
          </p:nvPicPr>
          <p:blipFill rotWithShape="1">
            <a:blip r:embed="rId4">
              <a:alphaModFix/>
            </a:blip>
            <a:srcRect b="18936" l="16665" r="9200" t="0"/>
            <a:stretch/>
          </p:blipFill>
          <p:spPr>
            <a:xfrm>
              <a:off x="330175" y="2081150"/>
              <a:ext cx="800700" cy="87547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85" name="Google Shape;185;g1f94a1db84f_0_11"/>
            <p:cNvPicPr preferRelativeResize="0"/>
            <p:nvPr/>
          </p:nvPicPr>
          <p:blipFill rotWithShape="1">
            <a:blip r:embed="rId5">
              <a:alphaModFix/>
            </a:blip>
            <a:srcRect b="13311" l="20271" r="20265" t="14381"/>
            <a:stretch/>
          </p:blipFill>
          <p:spPr>
            <a:xfrm>
              <a:off x="370525" y="3047425"/>
              <a:ext cx="720000" cy="87547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86" name="Google Shape;186;g1f94a1db84f_0_11"/>
            <p:cNvPicPr preferRelativeResize="0"/>
            <p:nvPr/>
          </p:nvPicPr>
          <p:blipFill rotWithShape="1">
            <a:blip r:embed="rId6">
              <a:alphaModFix/>
            </a:blip>
            <a:srcRect b="10080" l="0" r="0" t="0"/>
            <a:stretch/>
          </p:blipFill>
          <p:spPr>
            <a:xfrm>
              <a:off x="370525" y="1231925"/>
              <a:ext cx="800700" cy="720000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g1f94a1db84f_2_0"/>
          <p:cNvSpPr txBox="1"/>
          <p:nvPr>
            <p:ph type="title"/>
          </p:nvPr>
        </p:nvSpPr>
        <p:spPr>
          <a:xfrm>
            <a:off x="710400" y="491800"/>
            <a:ext cx="8164500" cy="4443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ResourceX</a:t>
            </a:r>
            <a:endParaRPr/>
          </a:p>
        </p:txBody>
      </p:sp>
      <p:sp>
        <p:nvSpPr>
          <p:cNvPr id="193" name="Google Shape;193;g1f94a1db84f_2_0"/>
          <p:cNvSpPr txBox="1"/>
          <p:nvPr>
            <p:ph idx="1" type="body"/>
          </p:nvPr>
        </p:nvSpPr>
        <p:spPr>
          <a:xfrm>
            <a:off x="1056575" y="1580425"/>
            <a:ext cx="8645400" cy="24642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ResourceX supports local governments to strategically align resources with community outcomes. Through Priority Based Budgeting (PBB) methodology and software, local governments are accelerating data-driven decision making and budgeting to align resources towards society’s biggest challenges. Providing a platform to fund equity initiatives, climate action plans, and a fiscally sustainable future for residents and the community.</a:t>
            </a:r>
            <a:endParaRPr/>
          </a:p>
        </p:txBody>
      </p:sp>
      <p:pic>
        <p:nvPicPr>
          <p:cNvPr id="194" name="Google Shape;194;g1f94a1db84f_2_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084325" y="4209625"/>
            <a:ext cx="4023360" cy="2011680"/>
          </a:xfrm>
          <a:prstGeom prst="rect">
            <a:avLst/>
          </a:prstGeom>
          <a:noFill/>
          <a:ln>
            <a:noFill/>
          </a:ln>
        </p:spPr>
      </p:pic>
      <p:sp>
        <p:nvSpPr>
          <p:cNvPr id="195" name="Google Shape;195;g1f94a1db84f_2_0"/>
          <p:cNvSpPr txBox="1"/>
          <p:nvPr/>
        </p:nvSpPr>
        <p:spPr>
          <a:xfrm>
            <a:off x="5155500" y="5967475"/>
            <a:ext cx="1881000" cy="44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700"/>
              <a:t>ResourceX.net</a:t>
            </a:r>
            <a:endParaRPr b="1" sz="170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0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g1f94a1db84f_2_10"/>
          <p:cNvSpPr txBox="1"/>
          <p:nvPr>
            <p:ph type="title"/>
          </p:nvPr>
        </p:nvSpPr>
        <p:spPr>
          <a:xfrm>
            <a:off x="710400" y="491800"/>
            <a:ext cx="8164500" cy="4443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ResourceX</a:t>
            </a:r>
            <a:endParaRPr/>
          </a:p>
        </p:txBody>
      </p:sp>
      <p:sp>
        <p:nvSpPr>
          <p:cNvPr id="202" name="Google Shape;202;g1f94a1db84f_2_10"/>
          <p:cNvSpPr txBox="1"/>
          <p:nvPr>
            <p:ph idx="1" type="body"/>
          </p:nvPr>
        </p:nvSpPr>
        <p:spPr>
          <a:xfrm>
            <a:off x="1056575" y="1148178"/>
            <a:ext cx="9445500" cy="35334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Char char="●"/>
            </a:pPr>
            <a:r>
              <a:rPr b="1" lang="en-US" sz="15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Local Government Budget Solutions for the 21</a:t>
            </a:r>
            <a:r>
              <a:rPr b="1" baseline="30000" lang="en-US" sz="15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st</a:t>
            </a:r>
            <a:r>
              <a:rPr b="1" lang="en-US" sz="15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Century</a:t>
            </a:r>
            <a:endParaRPr b="1" sz="15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Char char="●"/>
            </a:pPr>
            <a:r>
              <a:rPr b="1" lang="en-US" sz="15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Provides software and services (training) to local governments to support the creation and application of priority-based and program-based budgeting</a:t>
            </a:r>
            <a:endParaRPr b="1" sz="15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Char char="●"/>
            </a:pPr>
            <a:r>
              <a:rPr b="1" lang="en-US" sz="15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Priority Based Budgeting (PBB)</a:t>
            </a:r>
            <a:endParaRPr b="1" sz="15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98450" lvl="1" marL="9144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alibri"/>
              <a:buChar char="○"/>
            </a:pPr>
            <a:r>
              <a:rPr b="1" lang="en-US" sz="10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b="1" lang="en-US" sz="15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Supports local governments to strategically align resources with community outcomes</a:t>
            </a:r>
            <a:endParaRPr b="1" sz="15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98450" lvl="1" marL="9144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alibri"/>
              <a:buChar char="○"/>
            </a:pPr>
            <a:r>
              <a:rPr b="1" lang="en-US" sz="10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b="1" lang="en-US" sz="15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Empowers data-driven decision making and budgeting to align resources towards society’s biggest challenges</a:t>
            </a:r>
            <a:endParaRPr b="1" sz="15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98450" lvl="1" marL="9144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alibri"/>
              <a:buChar char="○"/>
            </a:pPr>
            <a:r>
              <a:rPr b="1" lang="en-US" sz="10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b="1" lang="en-US" sz="15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Provides a platform to fund equity initiatives, climate action plans, and a fiscally sustainable future for residents and the community.</a:t>
            </a:r>
            <a:endParaRPr b="1" sz="15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Char char="●"/>
            </a:pPr>
            <a:r>
              <a:rPr b="1" lang="en-US" sz="15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Sole provider of PBB software in the world</a:t>
            </a:r>
            <a:endParaRPr b="1" sz="15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Char char="●"/>
            </a:pPr>
            <a:r>
              <a:rPr b="1" lang="en-US" sz="15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300 local governments across North America have developed and applied PBB data</a:t>
            </a:r>
            <a:endParaRPr b="1" sz="15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Char char="●"/>
            </a:pPr>
            <a:r>
              <a:rPr b="1" lang="en-US" sz="15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In 2021, ResourceX PBB software helped local governments uncover $73M in budget repurposing opportunities (to fund climate and equity initiatives)</a:t>
            </a:r>
            <a:endParaRPr b="1" sz="2200"/>
          </a:p>
        </p:txBody>
      </p:sp>
      <p:pic>
        <p:nvPicPr>
          <p:cNvPr id="203" name="Google Shape;203;g1f94a1db84f_2_1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084325" y="4209625"/>
            <a:ext cx="4023360" cy="2011680"/>
          </a:xfrm>
          <a:prstGeom prst="rect">
            <a:avLst/>
          </a:prstGeom>
          <a:noFill/>
          <a:ln>
            <a:noFill/>
          </a:ln>
        </p:spPr>
      </p:pic>
      <p:sp>
        <p:nvSpPr>
          <p:cNvPr id="204" name="Google Shape;204;g1f94a1db84f_2_10"/>
          <p:cNvSpPr txBox="1"/>
          <p:nvPr/>
        </p:nvSpPr>
        <p:spPr>
          <a:xfrm>
            <a:off x="2530350" y="5822375"/>
            <a:ext cx="7131300" cy="714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600">
                <a:latin typeface="Calibri"/>
                <a:ea typeface="Calibri"/>
                <a:cs typeface="Calibri"/>
                <a:sym typeface="Calibri"/>
              </a:rPr>
              <a:t>ResourceX – Priority Based Budgeting software solutions to transform your budget </a:t>
            </a:r>
            <a:endParaRPr b="1" sz="16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600">
                <a:latin typeface="Calibri"/>
                <a:ea typeface="Calibri"/>
                <a:cs typeface="Calibri"/>
                <a:sym typeface="Calibri"/>
              </a:rPr>
              <a:t>and align resources with community priorities. Let data lead the way!</a:t>
            </a:r>
            <a:endParaRPr b="1" sz="210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8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" name="Google Shape;209;g1f5f64c8c5e_0_473"/>
          <p:cNvPicPr preferRelativeResize="0"/>
          <p:nvPr/>
        </p:nvPicPr>
        <p:blipFill rotWithShape="1">
          <a:blip r:embed="rId3">
            <a:alphaModFix/>
          </a:blip>
          <a:srcRect b="0" l="23200" r="1960" t="0"/>
          <a:stretch/>
        </p:blipFill>
        <p:spPr>
          <a:xfrm>
            <a:off x="6836349" y="1687801"/>
            <a:ext cx="3880200" cy="3888900"/>
          </a:xfrm>
          <a:prstGeom prst="ellipse">
            <a:avLst/>
          </a:prstGeom>
          <a:noFill/>
          <a:ln>
            <a:noFill/>
          </a:ln>
        </p:spPr>
      </p:pic>
      <p:sp>
        <p:nvSpPr>
          <p:cNvPr id="210" name="Google Shape;210;g1f5f64c8c5e_0_473"/>
          <p:cNvSpPr txBox="1"/>
          <p:nvPr>
            <p:ph type="title"/>
          </p:nvPr>
        </p:nvSpPr>
        <p:spPr>
          <a:xfrm>
            <a:off x="947200" y="655733"/>
            <a:ext cx="10886100" cy="5925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</a:pPr>
            <a:r>
              <a:rPr lang="en-US"/>
              <a:t>Homework</a:t>
            </a:r>
            <a:endParaRPr/>
          </a:p>
        </p:txBody>
      </p:sp>
      <p:pic>
        <p:nvPicPr>
          <p:cNvPr id="211" name="Google Shape;211;g1f5f64c8c5e_0_47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0508574" y="-17"/>
            <a:ext cx="1683425" cy="1546233"/>
          </a:xfrm>
          <a:prstGeom prst="rect">
            <a:avLst/>
          </a:prstGeom>
          <a:noFill/>
          <a:ln>
            <a:noFill/>
          </a:ln>
        </p:spPr>
      </p:pic>
      <p:pic>
        <p:nvPicPr>
          <p:cNvPr id="212" name="Google Shape;212;g1f5f64c8c5e_0_47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893219" y="3981733"/>
            <a:ext cx="5752499" cy="2876267"/>
          </a:xfrm>
          <a:prstGeom prst="rect">
            <a:avLst/>
          </a:prstGeom>
          <a:noFill/>
          <a:ln>
            <a:noFill/>
          </a:ln>
        </p:spPr>
      </p:pic>
      <p:pic>
        <p:nvPicPr>
          <p:cNvPr id="213" name="Google Shape;213;g1f5f64c8c5e_0_47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7373150" y="6250"/>
            <a:ext cx="3067402" cy="1533701"/>
          </a:xfrm>
          <a:prstGeom prst="rect">
            <a:avLst/>
          </a:prstGeom>
          <a:noFill/>
          <a:ln>
            <a:noFill/>
          </a:ln>
        </p:spPr>
      </p:pic>
      <p:sp>
        <p:nvSpPr>
          <p:cNvPr id="214" name="Google Shape;214;g1f5f64c8c5e_0_473"/>
          <p:cNvSpPr txBox="1"/>
          <p:nvPr>
            <p:ph idx="1" type="subTitle"/>
          </p:nvPr>
        </p:nvSpPr>
        <p:spPr>
          <a:xfrm>
            <a:off x="947200" y="1774900"/>
            <a:ext cx="5319000" cy="13077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700">
                <a:latin typeface="Verdana"/>
                <a:ea typeface="Verdana"/>
                <a:cs typeface="Verdana"/>
                <a:sym typeface="Verdana"/>
              </a:rPr>
              <a:t>F</a:t>
            </a:r>
            <a:r>
              <a:rPr lang="en-US" sz="1700">
                <a:highlight>
                  <a:srgbClr val="FFFFFF"/>
                </a:highlight>
                <a:latin typeface="Verdana"/>
                <a:ea typeface="Verdana"/>
                <a:cs typeface="Verdana"/>
                <a:sym typeface="Verdana"/>
              </a:rPr>
              <a:t>or the next session, please: </a:t>
            </a:r>
            <a:endParaRPr sz="1700">
              <a:highlight>
                <a:srgbClr val="FFFFFF"/>
              </a:highlight>
              <a:latin typeface="Verdana"/>
              <a:ea typeface="Verdana"/>
              <a:cs typeface="Verdana"/>
              <a:sym typeface="Verdana"/>
            </a:endParaRPr>
          </a:p>
          <a:p>
            <a:pPr indent="-3365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Font typeface="Verdana"/>
              <a:buChar char="●"/>
            </a:pPr>
            <a:r>
              <a:rPr lang="en-US" sz="1700">
                <a:highlight>
                  <a:srgbClr val="FFFFFF"/>
                </a:highlight>
                <a:latin typeface="Verdana"/>
                <a:ea typeface="Verdana"/>
                <a:cs typeface="Verdana"/>
                <a:sym typeface="Verdana"/>
              </a:rPr>
              <a:t>Read ICLEI USA </a:t>
            </a:r>
            <a:r>
              <a:rPr lang="en-US" sz="1700" u="sng">
                <a:highlight>
                  <a:srgbClr val="FFFFFF"/>
                </a:highlight>
                <a:latin typeface="Verdana"/>
                <a:ea typeface="Verdana"/>
                <a:cs typeface="Verdana"/>
                <a:sym typeface="Verdana"/>
                <a:hlinkClick r:id="rId7"/>
              </a:rPr>
              <a:t>Ambition Gap Policy Brief</a:t>
            </a:r>
            <a:endParaRPr sz="1700" u="sng">
              <a:highlight>
                <a:srgbClr val="FFFFFF"/>
              </a:highlight>
              <a:latin typeface="Verdana"/>
              <a:ea typeface="Verdana"/>
              <a:cs typeface="Verdana"/>
              <a:sym typeface="Verdana"/>
            </a:endParaRPr>
          </a:p>
          <a:p>
            <a:pPr indent="-3365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Font typeface="Verdana"/>
              <a:buChar char="●"/>
            </a:pPr>
            <a:r>
              <a:rPr lang="en-US" sz="1700">
                <a:highlight>
                  <a:srgbClr val="FFFFFF"/>
                </a:highlight>
                <a:latin typeface="Verdana"/>
                <a:ea typeface="Verdana"/>
                <a:cs typeface="Verdana"/>
                <a:sym typeface="Verdana"/>
              </a:rPr>
              <a:t>Read ResourceX </a:t>
            </a:r>
            <a:r>
              <a:rPr lang="en-US" sz="1700" u="sng">
                <a:highlight>
                  <a:srgbClr val="FFFFFF"/>
                </a:highlight>
                <a:latin typeface="Verdana"/>
                <a:ea typeface="Verdana"/>
                <a:cs typeface="Verdana"/>
                <a:sym typeface="Verdana"/>
                <a:hlinkClick r:id="rId8"/>
              </a:rPr>
              <a:t>Essential Guide to Priority-Based Budgeting</a:t>
            </a:r>
            <a:endParaRPr sz="1700" u="sng">
              <a:highlight>
                <a:srgbClr val="FFFFFF"/>
              </a:highlight>
              <a:latin typeface="Verdana"/>
              <a:ea typeface="Verdana"/>
              <a:cs typeface="Verdana"/>
              <a:sym typeface="Verdana"/>
            </a:endParaRPr>
          </a:p>
          <a:p>
            <a:pPr indent="-3365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Font typeface="Verdana"/>
              <a:buChar char="●"/>
            </a:pPr>
            <a:r>
              <a:rPr lang="en-US" sz="1700">
                <a:highlight>
                  <a:srgbClr val="FFFFFF"/>
                </a:highlight>
                <a:latin typeface="Verdana"/>
                <a:ea typeface="Verdana"/>
                <a:cs typeface="Verdana"/>
                <a:sym typeface="Verdana"/>
              </a:rPr>
              <a:t>Review and complete </a:t>
            </a:r>
            <a:r>
              <a:rPr lang="en-US" sz="1700" u="sng">
                <a:highlight>
                  <a:srgbClr val="FFFFFF"/>
                </a:highlight>
                <a:latin typeface="Verdana"/>
                <a:ea typeface="Verdana"/>
                <a:cs typeface="Verdana"/>
                <a:sym typeface="Verdana"/>
              </a:rPr>
              <a:t>Organizational Overview Survey Exercise</a:t>
            </a:r>
            <a:r>
              <a:rPr lang="en-US" sz="1700">
                <a:highlight>
                  <a:srgbClr val="FFFFFF"/>
                </a:highlight>
                <a:latin typeface="Verdana"/>
                <a:ea typeface="Verdana"/>
                <a:cs typeface="Verdana"/>
                <a:sym typeface="Verdana"/>
              </a:rPr>
              <a:t> (please complete by March 17th).</a:t>
            </a:r>
            <a:endParaRPr sz="1700">
              <a:highlight>
                <a:srgbClr val="FFFFFF"/>
              </a:highlight>
              <a:latin typeface="Verdana"/>
              <a:ea typeface="Verdana"/>
              <a:cs typeface="Verdana"/>
              <a:sym typeface="Verdana"/>
            </a:endParaRPr>
          </a:p>
          <a:p>
            <a:pPr indent="-3365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Font typeface="Verdana"/>
              <a:buChar char="●"/>
            </a:pPr>
            <a:r>
              <a:rPr lang="en-US" sz="1700">
                <a:highlight>
                  <a:srgbClr val="FFFFFF"/>
                </a:highlight>
                <a:latin typeface="Verdana"/>
                <a:ea typeface="Verdana"/>
                <a:cs typeface="Verdana"/>
                <a:sym typeface="Verdana"/>
              </a:rPr>
              <a:t>Review and complete short </a:t>
            </a:r>
            <a:r>
              <a:rPr lang="en-US" sz="1700" u="sng">
                <a:highlight>
                  <a:srgbClr val="FFFFFF"/>
                </a:highlight>
                <a:latin typeface="Verdana"/>
                <a:ea typeface="Verdana"/>
                <a:cs typeface="Verdana"/>
                <a:sym typeface="Verdana"/>
              </a:rPr>
              <a:t>Baseline Participant Survey</a:t>
            </a:r>
            <a:r>
              <a:rPr lang="en-US" sz="1700">
                <a:highlight>
                  <a:srgbClr val="FFFFFF"/>
                </a:highlight>
                <a:latin typeface="Verdana"/>
                <a:ea typeface="Verdana"/>
                <a:cs typeface="Verdana"/>
                <a:sym typeface="Verdana"/>
              </a:rPr>
              <a:t> (please complete by March 17th).</a:t>
            </a:r>
            <a:endParaRPr sz="1700">
              <a:highlight>
                <a:srgbClr val="FFFFFF"/>
              </a:highlight>
              <a:latin typeface="Verdana"/>
              <a:ea typeface="Verdana"/>
              <a:cs typeface="Verdana"/>
              <a:sym typeface="Verdana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</a:pPr>
            <a:r>
              <a:rPr lang="en-US" sz="1700">
                <a:latin typeface="Verdana"/>
                <a:ea typeface="Verdana"/>
                <a:cs typeface="Verdana"/>
                <a:sym typeface="Verdana"/>
              </a:rPr>
              <a:t> </a:t>
            </a:r>
            <a:endParaRPr sz="1700">
              <a:latin typeface="Verdana"/>
              <a:ea typeface="Verdana"/>
              <a:cs typeface="Verdana"/>
              <a:sym typeface="Verdana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</a:pPr>
            <a:r>
              <a:t/>
            </a:r>
            <a:endParaRPr sz="1700">
              <a:latin typeface="Verdana"/>
              <a:ea typeface="Verdana"/>
              <a:cs typeface="Verdana"/>
              <a:sym typeface="Verdana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</a:pPr>
            <a:r>
              <a:t/>
            </a:r>
            <a:endParaRPr sz="1700"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636C"/>
      </a:dk1>
      <a:lt1>
        <a:srgbClr val="FFFFFF"/>
      </a:lt1>
      <a:dk2>
        <a:srgbClr val="595959"/>
      </a:dk2>
      <a:lt2>
        <a:srgbClr val="EEEEEE"/>
      </a:lt2>
      <a:accent1>
        <a:srgbClr val="9DDCE3"/>
      </a:accent1>
      <a:accent2>
        <a:srgbClr val="B0D776"/>
      </a:accent2>
      <a:accent3>
        <a:srgbClr val="00636C"/>
      </a:accent3>
      <a:accent4>
        <a:srgbClr val="FEE142"/>
      </a:accent4>
      <a:accent5>
        <a:srgbClr val="9DDCE3"/>
      </a:accent5>
      <a:accent6>
        <a:srgbClr val="B0D776"/>
      </a:accent6>
      <a:hlink>
        <a:srgbClr val="00636C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2023-01-20T14:00:36Z</dcterms:created>
  <dc:creator>Erik Fabian</dc:creator>
</cp:coreProperties>
</file>